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79" r:id="rId5"/>
    <p:sldMasterId id="2147483780" r:id="rId6"/>
    <p:sldMasterId id="2147483781" r:id="rId7"/>
    <p:sldMasterId id="214748378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Lst>
  <p:sldSz cy="5143500" cx="9144000"/>
  <p:notesSz cx="6858000" cy="9144000"/>
  <p:embeddedFontLst>
    <p:embeddedFont>
      <p:font typeface="Quattrocento Sans"/>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69D9CE9-60BB-4660-8058-A19FADDE45F4}">
  <a:tblStyle styleId="{469D9CE9-60BB-4660-8058-A19FADDE45F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1A020FE-CFB5-4DA3-8C3C-CF4098609ACB}" styleName="Table_1">
    <a:wholeTbl>
      <a:tcTxStyle b="off" i="off">
        <a:font>
          <a:latin typeface="Salesforce Sans"/>
          <a:ea typeface="Salesforce Sans"/>
          <a:cs typeface="Salesforce San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F0F9"/>
          </a:solidFill>
        </a:fill>
      </a:tcStyle>
    </a:wholeTbl>
    <a:band1H>
      <a:tcTxStyle/>
      <a:tcStyle>
        <a:fill>
          <a:solidFill>
            <a:srgbClr val="CADFF3"/>
          </a:solidFill>
        </a:fill>
      </a:tcStyle>
    </a:band1H>
    <a:band2H>
      <a:tcTxStyle/>
    </a:band2H>
    <a:band1V>
      <a:tcTxStyle/>
      <a:tcStyle>
        <a:fill>
          <a:solidFill>
            <a:srgbClr val="CADFF3"/>
          </a:solidFill>
        </a:fill>
      </a:tcStyle>
    </a:band1V>
    <a:band2V>
      <a:tcTxStyle/>
    </a:band2V>
    <a:lastCol>
      <a:tcTxStyle b="on" i="off">
        <a:font>
          <a:latin typeface="Salesforce Sans"/>
          <a:ea typeface="Salesforce Sans"/>
          <a:cs typeface="Salesforce Sans"/>
        </a:font>
        <a:schemeClr val="lt1"/>
      </a:tcTxStyle>
      <a:tcStyle>
        <a:fill>
          <a:solidFill>
            <a:schemeClr val="accent1"/>
          </a:solidFill>
        </a:fill>
      </a:tcStyle>
    </a:lastCol>
    <a:firstCol>
      <a:tcTxStyle b="on" i="off">
        <a:font>
          <a:latin typeface="Salesforce Sans"/>
          <a:ea typeface="Salesforce Sans"/>
          <a:cs typeface="Salesforce Sans"/>
        </a:font>
        <a:schemeClr val="lt1"/>
      </a:tcTxStyle>
      <a:tcStyle>
        <a:fill>
          <a:solidFill>
            <a:schemeClr val="accent1"/>
          </a:solidFill>
        </a:fill>
      </a:tcStyle>
    </a:firstCol>
    <a:lastRow>
      <a:tcTxStyle b="on" i="off">
        <a:font>
          <a:latin typeface="Salesforce Sans"/>
          <a:ea typeface="Salesforce Sans"/>
          <a:cs typeface="Salesforce San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Salesforce Sans"/>
          <a:ea typeface="Salesforce Sans"/>
          <a:cs typeface="Salesforce San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QuattrocentoSans-bold.fntdata"/><Relationship Id="rId47" Type="http://schemas.openxmlformats.org/officeDocument/2006/relationships/font" Target="fonts/QuattrocentoSans-regular.fntdata"/><Relationship Id="rId49" Type="http://schemas.openxmlformats.org/officeDocument/2006/relationships/font" Target="fonts/QuattrocentoSans-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OpenSans-regular.fntdata"/><Relationship Id="rId50" Type="http://schemas.openxmlformats.org/officeDocument/2006/relationships/font" Target="fonts/QuattrocentoSans-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2.xml"/><Relationship Id="rId10" Type="http://schemas.openxmlformats.org/officeDocument/2006/relationships/slide" Target="slides/slide1.xml"/><Relationship Id="rId54" Type="http://schemas.openxmlformats.org/officeDocument/2006/relationships/font" Target="fonts/OpenSans-boldItalic.fntdata"/><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3" name="Shape 1563"/>
        <p:cNvGrpSpPr/>
        <p:nvPr/>
      </p:nvGrpSpPr>
      <p:grpSpPr>
        <a:xfrm>
          <a:off x="0" y="0"/>
          <a:ext cx="0" cy="0"/>
          <a:chOff x="0" y="0"/>
          <a:chExt cx="0" cy="0"/>
        </a:xfrm>
      </p:grpSpPr>
      <p:sp>
        <p:nvSpPr>
          <p:cNvPr id="1564" name="Shape 1564"/>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565" name="Shape 1565"/>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8" name="Shape 1628"/>
        <p:cNvGrpSpPr/>
        <p:nvPr/>
      </p:nvGrpSpPr>
      <p:grpSpPr>
        <a:xfrm>
          <a:off x="0" y="0"/>
          <a:ext cx="0" cy="0"/>
          <a:chOff x="0" y="0"/>
          <a:chExt cx="0" cy="0"/>
        </a:xfrm>
      </p:grpSpPr>
      <p:sp>
        <p:nvSpPr>
          <p:cNvPr id="1629" name="Shape 1629"/>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630" name="Shape 1630"/>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4" name="Shape 1634"/>
        <p:cNvGrpSpPr/>
        <p:nvPr/>
      </p:nvGrpSpPr>
      <p:grpSpPr>
        <a:xfrm>
          <a:off x="0" y="0"/>
          <a:ext cx="0" cy="0"/>
          <a:chOff x="0" y="0"/>
          <a:chExt cx="0" cy="0"/>
        </a:xfrm>
      </p:grpSpPr>
      <p:sp>
        <p:nvSpPr>
          <p:cNvPr id="1635" name="Shape 1635"/>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636" name="Shape 1636"/>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0" name="Shape 1640"/>
        <p:cNvGrpSpPr/>
        <p:nvPr/>
      </p:nvGrpSpPr>
      <p:grpSpPr>
        <a:xfrm>
          <a:off x="0" y="0"/>
          <a:ext cx="0" cy="0"/>
          <a:chOff x="0" y="0"/>
          <a:chExt cx="0" cy="0"/>
        </a:xfrm>
      </p:grpSpPr>
      <p:sp>
        <p:nvSpPr>
          <p:cNvPr id="1641" name="Shape 1641"/>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642" name="Shape 1642"/>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6" name="Shape 1646"/>
        <p:cNvGrpSpPr/>
        <p:nvPr/>
      </p:nvGrpSpPr>
      <p:grpSpPr>
        <a:xfrm>
          <a:off x="0" y="0"/>
          <a:ext cx="0" cy="0"/>
          <a:chOff x="0" y="0"/>
          <a:chExt cx="0" cy="0"/>
        </a:xfrm>
      </p:grpSpPr>
      <p:sp>
        <p:nvSpPr>
          <p:cNvPr id="1647" name="Shape 1647"/>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648" name="Shape 1648"/>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Shape 1653"/>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654" name="Shape 1654"/>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0" name="Shape 1660"/>
        <p:cNvGrpSpPr/>
        <p:nvPr/>
      </p:nvGrpSpPr>
      <p:grpSpPr>
        <a:xfrm>
          <a:off x="0" y="0"/>
          <a:ext cx="0" cy="0"/>
          <a:chOff x="0" y="0"/>
          <a:chExt cx="0" cy="0"/>
        </a:xfrm>
      </p:grpSpPr>
      <p:sp>
        <p:nvSpPr>
          <p:cNvPr id="1661" name="Shape 1661"/>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662" name="Shape 1662"/>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6" name="Shape 1666"/>
        <p:cNvGrpSpPr/>
        <p:nvPr/>
      </p:nvGrpSpPr>
      <p:grpSpPr>
        <a:xfrm>
          <a:off x="0" y="0"/>
          <a:ext cx="0" cy="0"/>
          <a:chOff x="0" y="0"/>
          <a:chExt cx="0" cy="0"/>
        </a:xfrm>
      </p:grpSpPr>
      <p:sp>
        <p:nvSpPr>
          <p:cNvPr id="1667" name="Shape 1667"/>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668" name="Shape 1668"/>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3" name="Shape 1673"/>
        <p:cNvGrpSpPr/>
        <p:nvPr/>
      </p:nvGrpSpPr>
      <p:grpSpPr>
        <a:xfrm>
          <a:off x="0" y="0"/>
          <a:ext cx="0" cy="0"/>
          <a:chOff x="0" y="0"/>
          <a:chExt cx="0" cy="0"/>
        </a:xfrm>
      </p:grpSpPr>
      <p:sp>
        <p:nvSpPr>
          <p:cNvPr id="1674" name="Shape 1674"/>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675" name="Shape 1675"/>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9" name="Shape 1679"/>
        <p:cNvGrpSpPr/>
        <p:nvPr/>
      </p:nvGrpSpPr>
      <p:grpSpPr>
        <a:xfrm>
          <a:off x="0" y="0"/>
          <a:ext cx="0" cy="0"/>
          <a:chOff x="0" y="0"/>
          <a:chExt cx="0" cy="0"/>
        </a:xfrm>
      </p:grpSpPr>
      <p:sp>
        <p:nvSpPr>
          <p:cNvPr id="1680" name="Shape 1680"/>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681" name="Shape 1681"/>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6" name="Shape 1686"/>
        <p:cNvGrpSpPr/>
        <p:nvPr/>
      </p:nvGrpSpPr>
      <p:grpSpPr>
        <a:xfrm>
          <a:off x="0" y="0"/>
          <a:ext cx="0" cy="0"/>
          <a:chOff x="0" y="0"/>
          <a:chExt cx="0" cy="0"/>
        </a:xfrm>
      </p:grpSpPr>
      <p:sp>
        <p:nvSpPr>
          <p:cNvPr id="1687" name="Shape 1687"/>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688" name="Shape 1688"/>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9" name="Shape 1569"/>
        <p:cNvGrpSpPr/>
        <p:nvPr/>
      </p:nvGrpSpPr>
      <p:grpSpPr>
        <a:xfrm>
          <a:off x="0" y="0"/>
          <a:ext cx="0" cy="0"/>
          <a:chOff x="0" y="0"/>
          <a:chExt cx="0" cy="0"/>
        </a:xfrm>
      </p:grpSpPr>
      <p:sp>
        <p:nvSpPr>
          <p:cNvPr id="1570" name="Shape 1570"/>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571" name="Shape 1571"/>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6" name="Shape 1696"/>
        <p:cNvGrpSpPr/>
        <p:nvPr/>
      </p:nvGrpSpPr>
      <p:grpSpPr>
        <a:xfrm>
          <a:off x="0" y="0"/>
          <a:ext cx="0" cy="0"/>
          <a:chOff x="0" y="0"/>
          <a:chExt cx="0" cy="0"/>
        </a:xfrm>
      </p:grpSpPr>
      <p:sp>
        <p:nvSpPr>
          <p:cNvPr id="1697" name="Shape 1697"/>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698" name="Shape 1698"/>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Shape 1704"/>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705" name="Shape 1705"/>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3" name="Shape 1713"/>
        <p:cNvGrpSpPr/>
        <p:nvPr/>
      </p:nvGrpSpPr>
      <p:grpSpPr>
        <a:xfrm>
          <a:off x="0" y="0"/>
          <a:ext cx="0" cy="0"/>
          <a:chOff x="0" y="0"/>
          <a:chExt cx="0" cy="0"/>
        </a:xfrm>
      </p:grpSpPr>
      <p:sp>
        <p:nvSpPr>
          <p:cNvPr id="1714" name="Shape 1714"/>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715" name="Shape 1715"/>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9" name="Shape 1719"/>
        <p:cNvGrpSpPr/>
        <p:nvPr/>
      </p:nvGrpSpPr>
      <p:grpSpPr>
        <a:xfrm>
          <a:off x="0" y="0"/>
          <a:ext cx="0" cy="0"/>
          <a:chOff x="0" y="0"/>
          <a:chExt cx="0" cy="0"/>
        </a:xfrm>
      </p:grpSpPr>
      <p:sp>
        <p:nvSpPr>
          <p:cNvPr id="1720" name="Shape 1720"/>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721" name="Shape 1721"/>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6" name="Shape 1726"/>
        <p:cNvGrpSpPr/>
        <p:nvPr/>
      </p:nvGrpSpPr>
      <p:grpSpPr>
        <a:xfrm>
          <a:off x="0" y="0"/>
          <a:ext cx="0" cy="0"/>
          <a:chOff x="0" y="0"/>
          <a:chExt cx="0" cy="0"/>
        </a:xfrm>
      </p:grpSpPr>
      <p:sp>
        <p:nvSpPr>
          <p:cNvPr id="1727" name="Shape 1727"/>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728" name="Shape 1728"/>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2" name="Shape 1732"/>
        <p:cNvGrpSpPr/>
        <p:nvPr/>
      </p:nvGrpSpPr>
      <p:grpSpPr>
        <a:xfrm>
          <a:off x="0" y="0"/>
          <a:ext cx="0" cy="0"/>
          <a:chOff x="0" y="0"/>
          <a:chExt cx="0" cy="0"/>
        </a:xfrm>
      </p:grpSpPr>
      <p:sp>
        <p:nvSpPr>
          <p:cNvPr id="1733" name="Shape 1733"/>
          <p:cNvSpPr/>
          <p:nvPr>
            <p:ph idx="2" type="sldImg"/>
          </p:nvPr>
        </p:nvSpPr>
        <p:spPr>
          <a:xfrm>
            <a:off x="398329" y="685488"/>
            <a:ext cx="6061200" cy="342900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sm" w="sm" type="none"/>
            <a:tailEnd len="sm" w="sm" type="none"/>
          </a:ln>
        </p:spPr>
      </p:sp>
      <p:sp>
        <p:nvSpPr>
          <p:cNvPr id="1734" name="Shape 1734"/>
          <p:cNvSpPr txBox="1"/>
          <p:nvPr>
            <p:ph idx="1" type="body"/>
          </p:nvPr>
        </p:nvSpPr>
        <p:spPr>
          <a:xfrm>
            <a:off x="399118" y="4343400"/>
            <a:ext cx="6059700" cy="4114800"/>
          </a:xfrm>
          <a:prstGeom prst="rect">
            <a:avLst/>
          </a:prstGeom>
          <a:noFill/>
          <a:ln>
            <a:noFill/>
          </a:ln>
        </p:spPr>
        <p:txBody>
          <a:bodyPr anchorCtr="0" anchor="t" bIns="45650" lIns="91325" spcFirstLastPara="1" rIns="91325" wrap="square" tIns="45650">
            <a:noAutofit/>
          </a:bodyPr>
          <a:lstStyle/>
          <a:p>
            <a:pPr indent="0" lvl="0" marL="0" marR="0" rtl="0" algn="l">
              <a:spcBef>
                <a:spcPts val="0"/>
              </a:spcBef>
              <a:spcAft>
                <a:spcPts val="0"/>
              </a:spcAft>
              <a:buClr>
                <a:schemeClr val="dk1"/>
              </a:buClr>
              <a:buSzPts val="1000"/>
              <a:buFont typeface="Arial"/>
              <a:buNone/>
            </a:pPr>
            <a:r>
              <a:rPr b="0" i="0" lang="en" sz="1000" u="none" cap="none" strike="noStrike">
                <a:solidFill>
                  <a:schemeClr val="dk1"/>
                </a:solidFill>
                <a:latin typeface="Arial"/>
                <a:ea typeface="Arial"/>
                <a:cs typeface="Arial"/>
                <a:sym typeface="Arial"/>
              </a:rPr>
              <a:t>Briefly cover the each item or split into two slides</a:t>
            </a:r>
            <a:endParaRPr b="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5" name="Shape 1755"/>
        <p:cNvGrpSpPr/>
        <p:nvPr/>
      </p:nvGrpSpPr>
      <p:grpSpPr>
        <a:xfrm>
          <a:off x="0" y="0"/>
          <a:ext cx="0" cy="0"/>
          <a:chOff x="0" y="0"/>
          <a:chExt cx="0" cy="0"/>
        </a:xfrm>
      </p:grpSpPr>
      <p:sp>
        <p:nvSpPr>
          <p:cNvPr id="1756" name="Shape 1756"/>
          <p:cNvSpPr txBox="1"/>
          <p:nvPr>
            <p:ph idx="1" type="body"/>
          </p:nvPr>
        </p:nvSpPr>
        <p:spPr>
          <a:xfrm>
            <a:off x="399118" y="4343400"/>
            <a:ext cx="60597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57" name="Shape 1757"/>
          <p:cNvSpPr/>
          <p:nvPr>
            <p:ph idx="2" type="sldImg"/>
          </p:nvPr>
        </p:nvSpPr>
        <p:spPr>
          <a:xfrm>
            <a:off x="398329" y="685488"/>
            <a:ext cx="6061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2" name="Shape 1762"/>
        <p:cNvGrpSpPr/>
        <p:nvPr/>
      </p:nvGrpSpPr>
      <p:grpSpPr>
        <a:xfrm>
          <a:off x="0" y="0"/>
          <a:ext cx="0" cy="0"/>
          <a:chOff x="0" y="0"/>
          <a:chExt cx="0" cy="0"/>
        </a:xfrm>
      </p:grpSpPr>
      <p:sp>
        <p:nvSpPr>
          <p:cNvPr id="1763" name="Shape 1763"/>
          <p:cNvSpPr txBox="1"/>
          <p:nvPr>
            <p:ph idx="1" type="body"/>
          </p:nvPr>
        </p:nvSpPr>
        <p:spPr>
          <a:xfrm>
            <a:off x="399118" y="4343400"/>
            <a:ext cx="60597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64" name="Shape 1764"/>
          <p:cNvSpPr/>
          <p:nvPr>
            <p:ph idx="2" type="sldImg"/>
          </p:nvPr>
        </p:nvSpPr>
        <p:spPr>
          <a:xfrm>
            <a:off x="398329" y="685488"/>
            <a:ext cx="6061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8" name="Shape 1778"/>
        <p:cNvGrpSpPr/>
        <p:nvPr/>
      </p:nvGrpSpPr>
      <p:grpSpPr>
        <a:xfrm>
          <a:off x="0" y="0"/>
          <a:ext cx="0" cy="0"/>
          <a:chOff x="0" y="0"/>
          <a:chExt cx="0" cy="0"/>
        </a:xfrm>
      </p:grpSpPr>
      <p:sp>
        <p:nvSpPr>
          <p:cNvPr id="1779" name="Shape 1779"/>
          <p:cNvSpPr txBox="1"/>
          <p:nvPr>
            <p:ph idx="1" type="body"/>
          </p:nvPr>
        </p:nvSpPr>
        <p:spPr>
          <a:xfrm>
            <a:off x="399118" y="4343400"/>
            <a:ext cx="60597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80" name="Shape 1780"/>
          <p:cNvSpPr/>
          <p:nvPr>
            <p:ph idx="2" type="sldImg"/>
          </p:nvPr>
        </p:nvSpPr>
        <p:spPr>
          <a:xfrm>
            <a:off x="398329" y="685488"/>
            <a:ext cx="6061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1" name="Shape 1791"/>
        <p:cNvGrpSpPr/>
        <p:nvPr/>
      </p:nvGrpSpPr>
      <p:grpSpPr>
        <a:xfrm>
          <a:off x="0" y="0"/>
          <a:ext cx="0" cy="0"/>
          <a:chOff x="0" y="0"/>
          <a:chExt cx="0" cy="0"/>
        </a:xfrm>
      </p:grpSpPr>
      <p:sp>
        <p:nvSpPr>
          <p:cNvPr id="1792" name="Shape 1792"/>
          <p:cNvSpPr txBox="1"/>
          <p:nvPr>
            <p:ph idx="1" type="body"/>
          </p:nvPr>
        </p:nvSpPr>
        <p:spPr>
          <a:xfrm>
            <a:off x="399118" y="4343400"/>
            <a:ext cx="60597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93" name="Shape 1793"/>
          <p:cNvSpPr/>
          <p:nvPr>
            <p:ph idx="2" type="sldImg"/>
          </p:nvPr>
        </p:nvSpPr>
        <p:spPr>
          <a:xfrm>
            <a:off x="398329" y="685488"/>
            <a:ext cx="6061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2" name="Shape 1582"/>
        <p:cNvGrpSpPr/>
        <p:nvPr/>
      </p:nvGrpSpPr>
      <p:grpSpPr>
        <a:xfrm>
          <a:off x="0" y="0"/>
          <a:ext cx="0" cy="0"/>
          <a:chOff x="0" y="0"/>
          <a:chExt cx="0" cy="0"/>
        </a:xfrm>
      </p:grpSpPr>
      <p:sp>
        <p:nvSpPr>
          <p:cNvPr id="1583" name="Shape 1583"/>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584" name="Shape 1584"/>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6" name="Shape 1826"/>
        <p:cNvGrpSpPr/>
        <p:nvPr/>
      </p:nvGrpSpPr>
      <p:grpSpPr>
        <a:xfrm>
          <a:off x="0" y="0"/>
          <a:ext cx="0" cy="0"/>
          <a:chOff x="0" y="0"/>
          <a:chExt cx="0" cy="0"/>
        </a:xfrm>
      </p:grpSpPr>
      <p:sp>
        <p:nvSpPr>
          <p:cNvPr id="1827" name="Shape 1827"/>
          <p:cNvSpPr txBox="1"/>
          <p:nvPr>
            <p:ph idx="1" type="body"/>
          </p:nvPr>
        </p:nvSpPr>
        <p:spPr>
          <a:xfrm>
            <a:off x="399118" y="4343400"/>
            <a:ext cx="60597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28" name="Shape 1828"/>
          <p:cNvSpPr/>
          <p:nvPr>
            <p:ph idx="2" type="sldImg"/>
          </p:nvPr>
        </p:nvSpPr>
        <p:spPr>
          <a:xfrm>
            <a:off x="398329" y="685488"/>
            <a:ext cx="6061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4" name="Shape 1834"/>
        <p:cNvGrpSpPr/>
        <p:nvPr/>
      </p:nvGrpSpPr>
      <p:grpSpPr>
        <a:xfrm>
          <a:off x="0" y="0"/>
          <a:ext cx="0" cy="0"/>
          <a:chOff x="0" y="0"/>
          <a:chExt cx="0" cy="0"/>
        </a:xfrm>
      </p:grpSpPr>
      <p:sp>
        <p:nvSpPr>
          <p:cNvPr id="1835" name="Shape 1835"/>
          <p:cNvSpPr txBox="1"/>
          <p:nvPr>
            <p:ph idx="1" type="body"/>
          </p:nvPr>
        </p:nvSpPr>
        <p:spPr>
          <a:xfrm>
            <a:off x="399118" y="4343400"/>
            <a:ext cx="60597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36" name="Shape 1836"/>
          <p:cNvSpPr/>
          <p:nvPr>
            <p:ph idx="2" type="sldImg"/>
          </p:nvPr>
        </p:nvSpPr>
        <p:spPr>
          <a:xfrm>
            <a:off x="398329" y="685488"/>
            <a:ext cx="6061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2" name="Shape 1842"/>
        <p:cNvGrpSpPr/>
        <p:nvPr/>
      </p:nvGrpSpPr>
      <p:grpSpPr>
        <a:xfrm>
          <a:off x="0" y="0"/>
          <a:ext cx="0" cy="0"/>
          <a:chOff x="0" y="0"/>
          <a:chExt cx="0" cy="0"/>
        </a:xfrm>
      </p:grpSpPr>
      <p:sp>
        <p:nvSpPr>
          <p:cNvPr id="1843" name="Shape 1843"/>
          <p:cNvSpPr txBox="1"/>
          <p:nvPr>
            <p:ph idx="1" type="body"/>
          </p:nvPr>
        </p:nvSpPr>
        <p:spPr>
          <a:xfrm>
            <a:off x="399118" y="4343400"/>
            <a:ext cx="60597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844" name="Shape 1844"/>
          <p:cNvSpPr/>
          <p:nvPr>
            <p:ph idx="2" type="sldImg"/>
          </p:nvPr>
        </p:nvSpPr>
        <p:spPr>
          <a:xfrm>
            <a:off x="398329" y="685488"/>
            <a:ext cx="6061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0" name="Shape 1850"/>
        <p:cNvGrpSpPr/>
        <p:nvPr/>
      </p:nvGrpSpPr>
      <p:grpSpPr>
        <a:xfrm>
          <a:off x="0" y="0"/>
          <a:ext cx="0" cy="0"/>
          <a:chOff x="0" y="0"/>
          <a:chExt cx="0" cy="0"/>
        </a:xfrm>
      </p:grpSpPr>
      <p:sp>
        <p:nvSpPr>
          <p:cNvPr id="1851" name="Shape 1851"/>
          <p:cNvSpPr txBox="1"/>
          <p:nvPr>
            <p:ph idx="1" type="body"/>
          </p:nvPr>
        </p:nvSpPr>
        <p:spPr>
          <a:xfrm>
            <a:off x="399118" y="4343400"/>
            <a:ext cx="60597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852" name="Shape 1852"/>
          <p:cNvSpPr/>
          <p:nvPr>
            <p:ph idx="2" type="sldImg"/>
          </p:nvPr>
        </p:nvSpPr>
        <p:spPr>
          <a:xfrm>
            <a:off x="398329" y="685488"/>
            <a:ext cx="6061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7" name="Shape 1857"/>
        <p:cNvGrpSpPr/>
        <p:nvPr/>
      </p:nvGrpSpPr>
      <p:grpSpPr>
        <a:xfrm>
          <a:off x="0" y="0"/>
          <a:ext cx="0" cy="0"/>
          <a:chOff x="0" y="0"/>
          <a:chExt cx="0" cy="0"/>
        </a:xfrm>
      </p:grpSpPr>
      <p:sp>
        <p:nvSpPr>
          <p:cNvPr id="1858" name="Shape 1858"/>
          <p:cNvSpPr txBox="1"/>
          <p:nvPr>
            <p:ph idx="1" type="body"/>
          </p:nvPr>
        </p:nvSpPr>
        <p:spPr>
          <a:xfrm>
            <a:off x="399118" y="4343400"/>
            <a:ext cx="60597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59" name="Shape 1859"/>
          <p:cNvSpPr/>
          <p:nvPr>
            <p:ph idx="2" type="sldImg"/>
          </p:nvPr>
        </p:nvSpPr>
        <p:spPr>
          <a:xfrm>
            <a:off x="398329" y="685488"/>
            <a:ext cx="6061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7" name="Shape 1867"/>
        <p:cNvGrpSpPr/>
        <p:nvPr/>
      </p:nvGrpSpPr>
      <p:grpSpPr>
        <a:xfrm>
          <a:off x="0" y="0"/>
          <a:ext cx="0" cy="0"/>
          <a:chOff x="0" y="0"/>
          <a:chExt cx="0" cy="0"/>
        </a:xfrm>
      </p:grpSpPr>
      <p:sp>
        <p:nvSpPr>
          <p:cNvPr id="1868" name="Shape 1868"/>
          <p:cNvSpPr txBox="1"/>
          <p:nvPr>
            <p:ph idx="1" type="body"/>
          </p:nvPr>
        </p:nvSpPr>
        <p:spPr>
          <a:xfrm>
            <a:off x="399118" y="4343400"/>
            <a:ext cx="60597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69" name="Shape 1869"/>
          <p:cNvSpPr/>
          <p:nvPr>
            <p:ph idx="2" type="sldImg"/>
          </p:nvPr>
        </p:nvSpPr>
        <p:spPr>
          <a:xfrm>
            <a:off x="398329" y="685488"/>
            <a:ext cx="6061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6" name="Shape 1876"/>
        <p:cNvGrpSpPr/>
        <p:nvPr/>
      </p:nvGrpSpPr>
      <p:grpSpPr>
        <a:xfrm>
          <a:off x="0" y="0"/>
          <a:ext cx="0" cy="0"/>
          <a:chOff x="0" y="0"/>
          <a:chExt cx="0" cy="0"/>
        </a:xfrm>
      </p:grpSpPr>
      <p:sp>
        <p:nvSpPr>
          <p:cNvPr id="1877" name="Shape 1877"/>
          <p:cNvSpPr txBox="1"/>
          <p:nvPr>
            <p:ph idx="1" type="body"/>
          </p:nvPr>
        </p:nvSpPr>
        <p:spPr>
          <a:xfrm>
            <a:off x="399118" y="4343400"/>
            <a:ext cx="60597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878" name="Shape 1878"/>
          <p:cNvSpPr/>
          <p:nvPr>
            <p:ph idx="2" type="sldImg"/>
          </p:nvPr>
        </p:nvSpPr>
        <p:spPr>
          <a:xfrm>
            <a:off x="398329" y="685488"/>
            <a:ext cx="6061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2" name="Shape 1882"/>
        <p:cNvGrpSpPr/>
        <p:nvPr/>
      </p:nvGrpSpPr>
      <p:grpSpPr>
        <a:xfrm>
          <a:off x="0" y="0"/>
          <a:ext cx="0" cy="0"/>
          <a:chOff x="0" y="0"/>
          <a:chExt cx="0" cy="0"/>
        </a:xfrm>
      </p:grpSpPr>
      <p:sp>
        <p:nvSpPr>
          <p:cNvPr id="1883" name="Shape 1883"/>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884" name="Shape 1884"/>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9" name="Shape 1589"/>
        <p:cNvGrpSpPr/>
        <p:nvPr/>
      </p:nvGrpSpPr>
      <p:grpSpPr>
        <a:xfrm>
          <a:off x="0" y="0"/>
          <a:ext cx="0" cy="0"/>
          <a:chOff x="0" y="0"/>
          <a:chExt cx="0" cy="0"/>
        </a:xfrm>
      </p:grpSpPr>
      <p:sp>
        <p:nvSpPr>
          <p:cNvPr id="1590" name="Shape 1590"/>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591" name="Shape 1591"/>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7" name="Shape 1597"/>
        <p:cNvGrpSpPr/>
        <p:nvPr/>
      </p:nvGrpSpPr>
      <p:grpSpPr>
        <a:xfrm>
          <a:off x="0" y="0"/>
          <a:ext cx="0" cy="0"/>
          <a:chOff x="0" y="0"/>
          <a:chExt cx="0" cy="0"/>
        </a:xfrm>
      </p:grpSpPr>
      <p:sp>
        <p:nvSpPr>
          <p:cNvPr id="1598" name="Shape 1598"/>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599" name="Shape 1599"/>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Shape 1604"/>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605" name="Shape 1605"/>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9" name="Shape 1609"/>
        <p:cNvGrpSpPr/>
        <p:nvPr/>
      </p:nvGrpSpPr>
      <p:grpSpPr>
        <a:xfrm>
          <a:off x="0" y="0"/>
          <a:ext cx="0" cy="0"/>
          <a:chOff x="0" y="0"/>
          <a:chExt cx="0" cy="0"/>
        </a:xfrm>
      </p:grpSpPr>
      <p:sp>
        <p:nvSpPr>
          <p:cNvPr id="1610" name="Shape 1610"/>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611" name="Shape 1611"/>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6" name="Shape 1616"/>
        <p:cNvGrpSpPr/>
        <p:nvPr/>
      </p:nvGrpSpPr>
      <p:grpSpPr>
        <a:xfrm>
          <a:off x="0" y="0"/>
          <a:ext cx="0" cy="0"/>
          <a:chOff x="0" y="0"/>
          <a:chExt cx="0" cy="0"/>
        </a:xfrm>
      </p:grpSpPr>
      <p:sp>
        <p:nvSpPr>
          <p:cNvPr id="1617" name="Shape 1617"/>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618" name="Shape 1618"/>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2" name="Shape 1622"/>
        <p:cNvGrpSpPr/>
        <p:nvPr/>
      </p:nvGrpSpPr>
      <p:grpSpPr>
        <a:xfrm>
          <a:off x="0" y="0"/>
          <a:ext cx="0" cy="0"/>
          <a:chOff x="0" y="0"/>
          <a:chExt cx="0" cy="0"/>
        </a:xfrm>
      </p:grpSpPr>
      <p:sp>
        <p:nvSpPr>
          <p:cNvPr id="1623" name="Shape 1623"/>
          <p:cNvSpPr/>
          <p:nvPr>
            <p:ph idx="2" type="sldImg"/>
          </p:nvPr>
        </p:nvSpPr>
        <p:spPr>
          <a:xfrm>
            <a:off x="398328" y="685487"/>
            <a:ext cx="6061200" cy="3429000"/>
          </a:xfrm>
          <a:custGeom>
            <a:pathLst>
              <a:path extrusionOk="0" h="120000" w="120000">
                <a:moveTo>
                  <a:pt x="0" y="0"/>
                </a:moveTo>
                <a:lnTo>
                  <a:pt x="120000" y="0"/>
                </a:lnTo>
                <a:lnTo>
                  <a:pt x="120000" y="120000"/>
                </a:lnTo>
                <a:lnTo>
                  <a:pt x="0" y="120000"/>
                </a:lnTo>
                <a:close/>
              </a:path>
            </a:pathLst>
          </a:custGeom>
        </p:spPr>
      </p:sp>
      <p:sp>
        <p:nvSpPr>
          <p:cNvPr id="1624" name="Shape 1624"/>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spcBef>
                <a:spcPts val="0"/>
              </a:spcBef>
              <a:spcAft>
                <a:spcPts val="0"/>
              </a:spcAft>
              <a:buNone/>
            </a:pPr>
            <a:r>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jpg"/><Relationship Id="rId3" Type="http://schemas.openxmlformats.org/officeDocument/2006/relationships/image" Target="../media/image60.png"/><Relationship Id="rId4" Type="http://schemas.openxmlformats.org/officeDocument/2006/relationships/image" Target="../media/image6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jpg"/><Relationship Id="rId3" Type="http://schemas.openxmlformats.org/officeDocument/2006/relationships/image" Target="../media/image5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6.jpg"/><Relationship Id="rId3" Type="http://schemas.openxmlformats.org/officeDocument/2006/relationships/image" Target="../media/image5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 Id="rId3" Type="http://schemas.openxmlformats.org/officeDocument/2006/relationships/image" Target="../media/image5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1.jpg"/><Relationship Id="rId3" Type="http://schemas.openxmlformats.org/officeDocument/2006/relationships/image" Target="../media/image5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jpg"/><Relationship Id="rId3" Type="http://schemas.openxmlformats.org/officeDocument/2006/relationships/image" Target="../media/image5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9.jpg"/><Relationship Id="rId3" Type="http://schemas.openxmlformats.org/officeDocument/2006/relationships/image" Target="../media/image57.png"/></Relationships>
</file>

<file path=ppt/slideLayouts/_rels/slideLayout112.xml.rels><?xml version="1.0" encoding="UTF-8" standalone="yes"?><Relationships xmlns="http://schemas.openxmlformats.org/package/2006/relationships"><Relationship Id="rId11" Type="http://schemas.openxmlformats.org/officeDocument/2006/relationships/image" Target="../media/image80.png"/><Relationship Id="rId10" Type="http://schemas.openxmlformats.org/officeDocument/2006/relationships/image" Target="../media/image81.png"/><Relationship Id="rId13" Type="http://schemas.openxmlformats.org/officeDocument/2006/relationships/image" Target="../media/image83.png"/><Relationship Id="rId12" Type="http://schemas.openxmlformats.org/officeDocument/2006/relationships/image" Target="../media/image79.png"/><Relationship Id="rId1" Type="http://schemas.openxmlformats.org/officeDocument/2006/relationships/slideMaster" Target="../slideMasters/slideMaster4.xml"/><Relationship Id="rId2" Type="http://schemas.openxmlformats.org/officeDocument/2006/relationships/image" Target="../media/image68.jpg"/><Relationship Id="rId3" Type="http://schemas.openxmlformats.org/officeDocument/2006/relationships/image" Target="../media/image70.png"/><Relationship Id="rId4" Type="http://schemas.openxmlformats.org/officeDocument/2006/relationships/image" Target="../media/image72.png"/><Relationship Id="rId9" Type="http://schemas.openxmlformats.org/officeDocument/2006/relationships/image" Target="../media/image76.png"/><Relationship Id="rId15" Type="http://schemas.openxmlformats.org/officeDocument/2006/relationships/image" Target="../media/image82.png"/><Relationship Id="rId14" Type="http://schemas.openxmlformats.org/officeDocument/2006/relationships/image" Target="../media/image85.png"/><Relationship Id="rId17" Type="http://schemas.openxmlformats.org/officeDocument/2006/relationships/image" Target="../media/image86.png"/><Relationship Id="rId16" Type="http://schemas.openxmlformats.org/officeDocument/2006/relationships/image" Target="../media/image89.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3.png"/><Relationship Id="rId8" Type="http://schemas.openxmlformats.org/officeDocument/2006/relationships/image" Target="../media/image7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8.jpg"/><Relationship Id="rId3" Type="http://schemas.openxmlformats.org/officeDocument/2006/relationships/image" Target="../media/image87.png"/><Relationship Id="rId4" Type="http://schemas.openxmlformats.org/officeDocument/2006/relationships/image" Target="../media/image60.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6.jpg"/><Relationship Id="rId3" Type="http://schemas.openxmlformats.org/officeDocument/2006/relationships/image" Target="../media/image5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2.jpg"/><Relationship Id="rId3" Type="http://schemas.openxmlformats.org/officeDocument/2006/relationships/image" Target="../media/image5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1.jpg"/><Relationship Id="rId3" Type="http://schemas.openxmlformats.org/officeDocument/2006/relationships/image" Target="../media/image5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5.jpg"/><Relationship Id="rId3" Type="http://schemas.openxmlformats.org/officeDocument/2006/relationships/image" Target="../media/image5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5.png"/><Relationship Id="rId4" Type="http://schemas.openxmlformats.org/officeDocument/2006/relationships/image" Target="../media/image8.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0.jpg"/><Relationship Id="rId3" Type="http://schemas.openxmlformats.org/officeDocument/2006/relationships/image" Target="../media/image5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2.jpg"/><Relationship Id="rId3" Type="http://schemas.openxmlformats.org/officeDocument/2006/relationships/image" Target="../media/image5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7.jpg"/><Relationship Id="rId3" Type="http://schemas.openxmlformats.org/officeDocument/2006/relationships/image" Target="../media/image5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3.jpg"/><Relationship Id="rId3" Type="http://schemas.openxmlformats.org/officeDocument/2006/relationships/image" Target="../media/image60.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9.jpg"/><Relationship Id="rId3" Type="http://schemas.openxmlformats.org/officeDocument/2006/relationships/image" Target="../media/image5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6.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8.jpg"/><Relationship Id="rId3" Type="http://schemas.openxmlformats.org/officeDocument/2006/relationships/image" Target="../media/image8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20.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image" Target="../media/image4.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 Id="rId3" Type="http://schemas.openxmlformats.org/officeDocument/2006/relationships/image" Target="../media/image3.pn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jp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jpg"/><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jp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jp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jpg"/><Relationship Id="rId3" Type="http://schemas.openxmlformats.org/officeDocument/2006/relationships/image" Target="../media/image32.png"/><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jpg"/><Relationship Id="rId3" Type="http://schemas.openxmlformats.org/officeDocument/2006/relationships/image" Target="../media/image3.png"/><Relationship Id="rId4" Type="http://schemas.openxmlformats.org/officeDocument/2006/relationships/image" Target="../media/image3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g"/><Relationship Id="rId3"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 Id="rId3"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 Id="rId5" Type="http://schemas.openxmlformats.org/officeDocument/2006/relationships/image" Target="../media/image39.png"/><Relationship Id="rId6" Type="http://schemas.openxmlformats.org/officeDocument/2006/relationships/image" Target="../media/image35.png"/><Relationship Id="rId7" Type="http://schemas.openxmlformats.org/officeDocument/2006/relationships/image" Target="../media/image52.png"/><Relationship Id="rId8" Type="http://schemas.openxmlformats.org/officeDocument/2006/relationships/image" Target="../media/image5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4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 Id="rId3" Type="http://schemas.openxmlformats.org/officeDocument/2006/relationships/image" Target="../media/image4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 Id="rId3" Type="http://schemas.openxmlformats.org/officeDocument/2006/relationships/image" Target="../media/image4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51.png"/><Relationship Id="rId4" Type="http://schemas.openxmlformats.org/officeDocument/2006/relationships/image" Target="../media/image3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 Id="rId3" Type="http://schemas.openxmlformats.org/officeDocument/2006/relationships/image" Target="../media/image5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 Id="rId3" Type="http://schemas.openxmlformats.org/officeDocument/2006/relationships/image" Target="../media/image3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er Hero Deep Dive " showMasterSp="0">
  <p:cSld name="Customer Hero Deep Dive ">
    <p:spTree>
      <p:nvGrpSpPr>
        <p:cNvPr id="1256" name="Shape 1256"/>
        <p:cNvGrpSpPr/>
        <p:nvPr/>
      </p:nvGrpSpPr>
      <p:grpSpPr>
        <a:xfrm>
          <a:off x="0" y="0"/>
          <a:ext cx="0" cy="0"/>
          <a:chOff x="0" y="0"/>
          <a:chExt cx="0" cy="0"/>
        </a:xfrm>
      </p:grpSpPr>
      <p:sp>
        <p:nvSpPr>
          <p:cNvPr id="1257" name="Shape 1257"/>
          <p:cNvSpPr/>
          <p:nvPr/>
        </p:nvSpPr>
        <p:spPr>
          <a:xfrm>
            <a:off x="-1" y="0"/>
            <a:ext cx="9144000" cy="5143500"/>
          </a:xfrm>
          <a:prstGeom prst="rect">
            <a:avLst/>
          </a:prstGeom>
          <a:solidFill>
            <a:srgbClr val="E7E7E7"/>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58" name="Shape 1258"/>
          <p:cNvSpPr/>
          <p:nvPr/>
        </p:nvSpPr>
        <p:spPr>
          <a:xfrm flipH="1" rot="10800000">
            <a:off x="7332452" y="-87"/>
            <a:ext cx="1811400" cy="5143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b="1" sz="1400">
              <a:solidFill>
                <a:schemeClr val="lt2"/>
              </a:solidFill>
              <a:latin typeface="Arial"/>
              <a:ea typeface="Arial"/>
              <a:cs typeface="Arial"/>
              <a:sym typeface="Arial"/>
            </a:endParaRPr>
          </a:p>
        </p:txBody>
      </p:sp>
      <p:sp>
        <p:nvSpPr>
          <p:cNvPr id="1259" name="Shape 1259"/>
          <p:cNvSpPr txBox="1"/>
          <p:nvPr/>
        </p:nvSpPr>
        <p:spPr>
          <a:xfrm>
            <a:off x="-3430" y="0"/>
            <a:ext cx="9150900" cy="734100"/>
          </a:xfrm>
          <a:prstGeom prst="rect">
            <a:avLst/>
          </a:prstGeom>
          <a:solidFill>
            <a:schemeClr val="dk2"/>
          </a:solidFill>
          <a:ln>
            <a:noFill/>
          </a:ln>
        </p:spPr>
        <p:txBody>
          <a:bodyPr anchorCtr="0" anchor="ctr" bIns="0" lIns="1440425" spcFirstLastPara="1" rIns="0" wrap="square" tIns="68575">
            <a:noAutofit/>
          </a:bodyPr>
          <a:lstStyle/>
          <a:p>
            <a:pPr indent="0" lvl="0" marL="0" marR="0" rtl="0" algn="l">
              <a:lnSpc>
                <a:spcPct val="90000"/>
              </a:lnSpc>
              <a:spcBef>
                <a:spcPts val="0"/>
              </a:spcBef>
              <a:spcAft>
                <a:spcPts val="0"/>
              </a:spcAft>
              <a:buNone/>
            </a:pPr>
            <a:r>
              <a:t/>
            </a:r>
            <a:endParaRPr sz="1800">
              <a:solidFill>
                <a:srgbClr val="FFFFFF"/>
              </a:solidFill>
              <a:latin typeface="Arial"/>
              <a:ea typeface="Arial"/>
              <a:cs typeface="Arial"/>
              <a:sym typeface="Arial"/>
            </a:endParaRPr>
          </a:p>
        </p:txBody>
      </p:sp>
      <p:sp>
        <p:nvSpPr>
          <p:cNvPr id="1260" name="Shape 1260"/>
          <p:cNvSpPr txBox="1"/>
          <p:nvPr>
            <p:ph type="title"/>
          </p:nvPr>
        </p:nvSpPr>
        <p:spPr>
          <a:xfrm>
            <a:off x="-3429" y="-6803"/>
            <a:ext cx="9150900" cy="734100"/>
          </a:xfrm>
          <a:prstGeom prst="rect">
            <a:avLst/>
          </a:prstGeom>
          <a:noFill/>
          <a:ln>
            <a:noFill/>
          </a:ln>
        </p:spPr>
        <p:txBody>
          <a:bodyPr anchorCtr="0" anchor="ctr" bIns="0" lIns="1440425" spcFirstLastPara="1" rIns="0" wrap="square" tIns="68575"/>
          <a:lstStyle>
            <a:lvl1pPr lvl="0" marR="0" rtl="0" algn="l">
              <a:lnSpc>
                <a:spcPct val="90000"/>
              </a:lnSpc>
              <a:spcBef>
                <a:spcPts val="0"/>
              </a:spcBef>
              <a:spcAft>
                <a:spcPts val="0"/>
              </a:spcAft>
              <a:buSzPts val="1100"/>
              <a:buNone/>
              <a:defRPr b="0" i="0" sz="1800" u="none" cap="none" strike="noStrike">
                <a:solidFill>
                  <a:srgbClr val="FFFFFF"/>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261" name="Shape 1261"/>
          <p:cNvSpPr txBox="1"/>
          <p:nvPr>
            <p:ph idx="1" type="body"/>
          </p:nvPr>
        </p:nvSpPr>
        <p:spPr>
          <a:xfrm>
            <a:off x="432167" y="1490192"/>
            <a:ext cx="3299400" cy="1878300"/>
          </a:xfrm>
          <a:prstGeom prst="rect">
            <a:avLst/>
          </a:prstGeom>
          <a:noFill/>
          <a:ln>
            <a:noFill/>
          </a:ln>
        </p:spPr>
        <p:txBody>
          <a:bodyPr anchorCtr="0" anchor="t" bIns="0" lIns="0" spcFirstLastPara="1" rIns="0" wrap="square" tIns="0"/>
          <a:lstStyle>
            <a:lvl1pPr indent="-304800" lvl="0" marL="457200" marR="0" rtl="0" algn="l">
              <a:lnSpc>
                <a:spcPct val="90000"/>
              </a:lnSpc>
              <a:spcBef>
                <a:spcPts val="600"/>
              </a:spcBef>
              <a:spcAft>
                <a:spcPts val="0"/>
              </a:spcAft>
              <a:buClr>
                <a:srgbClr val="7F7F7F"/>
              </a:buClr>
              <a:buSzPts val="1200"/>
              <a:buFont typeface="Arial"/>
              <a:buChar char="​"/>
              <a:defRPr b="0" i="0" sz="1200" u="none" cap="none" strike="noStrike">
                <a:solidFill>
                  <a:schemeClr val="accent2"/>
                </a:solidFill>
                <a:latin typeface="Arial"/>
                <a:ea typeface="Arial"/>
                <a:cs typeface="Arial"/>
                <a:sym typeface="Arial"/>
              </a:defRPr>
            </a:lvl1pPr>
            <a:lvl2pPr indent="-304800" lvl="1" marL="914400" marR="0" rtl="0" algn="l">
              <a:lnSpc>
                <a:spcPct val="90000"/>
              </a:lnSpc>
              <a:spcBef>
                <a:spcPts val="8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2pPr>
            <a:lvl3pPr indent="-304800" lvl="2" marL="1371600" marR="0" rtl="0" algn="l">
              <a:lnSpc>
                <a:spcPct val="90000"/>
              </a:lnSpc>
              <a:spcBef>
                <a:spcPts val="8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304800" lvl="3" marL="1828800" marR="0" rtl="0" algn="l">
              <a:lnSpc>
                <a:spcPct val="90000"/>
              </a:lnSpc>
              <a:spcBef>
                <a:spcPts val="800"/>
              </a:spcBef>
              <a:spcAft>
                <a:spcPts val="0"/>
              </a:spcAft>
              <a:buClr>
                <a:schemeClr val="accent2"/>
              </a:buClr>
              <a:buSzPts val="1200"/>
              <a:buFont typeface="Arial"/>
              <a:buChar char="•"/>
              <a:defRPr b="1" i="0" sz="1200" u="none" cap="none" strike="noStrike">
                <a:solidFill>
                  <a:schemeClr val="accent2"/>
                </a:solidFill>
                <a:latin typeface="Arial"/>
                <a:ea typeface="Arial"/>
                <a:cs typeface="Arial"/>
                <a:sym typeface="Arial"/>
              </a:defRPr>
            </a:lvl4pPr>
            <a:lvl5pPr indent="-228600" lvl="4" marL="2286000" marR="0" rtl="0" algn="l">
              <a:spcBef>
                <a:spcPts val="2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62" name="Shape 1262"/>
          <p:cNvSpPr txBox="1"/>
          <p:nvPr>
            <p:ph idx="2" type="body"/>
          </p:nvPr>
        </p:nvSpPr>
        <p:spPr>
          <a:xfrm>
            <a:off x="4008426" y="1483325"/>
            <a:ext cx="3171900" cy="1336500"/>
          </a:xfrm>
          <a:prstGeom prst="rect">
            <a:avLst/>
          </a:prstGeom>
          <a:noFill/>
          <a:ln>
            <a:noFill/>
          </a:ln>
        </p:spPr>
        <p:txBody>
          <a:bodyPr anchorCtr="0" anchor="t" bIns="0" lIns="0" spcFirstLastPara="1" rIns="0" wrap="square" tIns="0"/>
          <a:lstStyle>
            <a:lvl1pPr indent="-304800" lvl="0" marL="457200" marR="0" rtl="0" algn="l">
              <a:lnSpc>
                <a:spcPct val="90000"/>
              </a:lnSpc>
              <a:spcBef>
                <a:spcPts val="600"/>
              </a:spcBef>
              <a:spcAft>
                <a:spcPts val="0"/>
              </a:spcAft>
              <a:buClr>
                <a:srgbClr val="7F7F7F"/>
              </a:buClr>
              <a:buSzPts val="1200"/>
              <a:buFont typeface="Arial"/>
              <a:buChar char="​"/>
              <a:defRPr b="0" i="0" sz="1200" u="none" cap="none" strike="noStrike">
                <a:solidFill>
                  <a:srgbClr val="7C868D"/>
                </a:solidFill>
                <a:latin typeface="Arial"/>
                <a:ea typeface="Arial"/>
                <a:cs typeface="Arial"/>
                <a:sym typeface="Arial"/>
              </a:defRPr>
            </a:lvl1pPr>
            <a:lvl2pPr indent="-304800" lvl="1" marL="914400" marR="0" rtl="0" algn="l">
              <a:lnSpc>
                <a:spcPct val="90000"/>
              </a:lnSpc>
              <a:spcBef>
                <a:spcPts val="600"/>
              </a:spcBef>
              <a:spcAft>
                <a:spcPts val="0"/>
              </a:spcAft>
              <a:buClr>
                <a:schemeClr val="accent2"/>
              </a:buClr>
              <a:buSzPts val="1200"/>
              <a:buFont typeface="Arial"/>
              <a:buChar char="•"/>
              <a:defRPr b="0" i="0" sz="1200" u="none" cap="none" strike="noStrike">
                <a:solidFill>
                  <a:srgbClr val="7C868D"/>
                </a:solidFill>
                <a:latin typeface="Arial"/>
                <a:ea typeface="Arial"/>
                <a:cs typeface="Arial"/>
                <a:sym typeface="Arial"/>
              </a:defRPr>
            </a:lvl2pPr>
            <a:lvl3pPr indent="-304800" lvl="2" marL="1371600" marR="0" rtl="0" algn="l">
              <a:lnSpc>
                <a:spcPct val="90000"/>
              </a:lnSpc>
              <a:spcBef>
                <a:spcPts val="600"/>
              </a:spcBef>
              <a:spcAft>
                <a:spcPts val="0"/>
              </a:spcAft>
              <a:buClr>
                <a:schemeClr val="accent2"/>
              </a:buClr>
              <a:buSzPts val="1200"/>
              <a:buFont typeface="Arial"/>
              <a:buChar char="•"/>
              <a:defRPr b="0" i="0" sz="1200" u="none" cap="none" strike="noStrike">
                <a:solidFill>
                  <a:srgbClr val="7C868D"/>
                </a:solidFill>
                <a:latin typeface="Arial"/>
                <a:ea typeface="Arial"/>
                <a:cs typeface="Arial"/>
                <a:sym typeface="Arial"/>
              </a:defRPr>
            </a:lvl3pPr>
            <a:lvl4pPr indent="-304800" lvl="3" marL="1828800" marR="0" rtl="0" algn="l">
              <a:lnSpc>
                <a:spcPct val="90000"/>
              </a:lnSpc>
              <a:spcBef>
                <a:spcPts val="600"/>
              </a:spcBef>
              <a:spcAft>
                <a:spcPts val="0"/>
              </a:spcAft>
              <a:buClr>
                <a:schemeClr val="accent2"/>
              </a:buClr>
              <a:buSzPts val="1200"/>
              <a:buFont typeface="Arial"/>
              <a:buChar char="•"/>
              <a:defRPr b="1" i="0" sz="1200" u="none" cap="none" strike="noStrike">
                <a:solidFill>
                  <a:srgbClr val="7C868D"/>
                </a:solidFill>
                <a:latin typeface="Arial"/>
                <a:ea typeface="Arial"/>
                <a:cs typeface="Arial"/>
                <a:sym typeface="Arial"/>
              </a:defRPr>
            </a:lvl4pPr>
            <a:lvl5pPr indent="-228600" lvl="4" marL="2286000" marR="0" rtl="0" algn="l">
              <a:lnSpc>
                <a:spcPct val="90000"/>
              </a:lnSpc>
              <a:spcBef>
                <a:spcPts val="600"/>
              </a:spcBef>
              <a:spcAft>
                <a:spcPts val="0"/>
              </a:spcAft>
              <a:buSzPts val="1100"/>
              <a:buNone/>
              <a:defRPr b="0" i="0" sz="1200" u="none" cap="none" strike="noStrike">
                <a:solidFill>
                  <a:srgbClr val="7C868D"/>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63" name="Shape 1263"/>
          <p:cNvSpPr txBox="1"/>
          <p:nvPr>
            <p:ph idx="3" type="body"/>
          </p:nvPr>
        </p:nvSpPr>
        <p:spPr>
          <a:xfrm>
            <a:off x="426599" y="1064465"/>
            <a:ext cx="3299400" cy="350100"/>
          </a:xfrm>
          <a:prstGeom prst="rect">
            <a:avLst/>
          </a:prstGeom>
          <a:noFill/>
          <a:ln>
            <a:noFill/>
          </a:ln>
        </p:spPr>
        <p:txBody>
          <a:bodyPr anchorCtr="0" anchor="b" bIns="0" lIns="0" spcFirstLastPara="1" rIns="0" wrap="square" tIns="0"/>
          <a:lstStyle>
            <a:lvl1pPr indent="-317500" lvl="0" marL="457200" marR="0" rtl="0" algn="l">
              <a:lnSpc>
                <a:spcPct val="90000"/>
              </a:lnSpc>
              <a:spcBef>
                <a:spcPts val="900"/>
              </a:spcBef>
              <a:spcAft>
                <a:spcPts val="0"/>
              </a:spcAft>
              <a:buClr>
                <a:srgbClr val="7F7F7F"/>
              </a:buClr>
              <a:buSzPts val="1400"/>
              <a:buFont typeface="Arial"/>
              <a:buChar char="​"/>
              <a:defRPr b="1" i="0" sz="1400" u="none" cap="none" strike="noStrike">
                <a:solidFill>
                  <a:srgbClr val="5C65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64" name="Shape 1264"/>
          <p:cNvSpPr txBox="1"/>
          <p:nvPr>
            <p:ph idx="4" type="body"/>
          </p:nvPr>
        </p:nvSpPr>
        <p:spPr>
          <a:xfrm>
            <a:off x="4008425" y="1064465"/>
            <a:ext cx="3171900" cy="350100"/>
          </a:xfrm>
          <a:prstGeom prst="rect">
            <a:avLst/>
          </a:prstGeom>
          <a:noFill/>
          <a:ln>
            <a:noFill/>
          </a:ln>
        </p:spPr>
        <p:txBody>
          <a:bodyPr anchorCtr="0" anchor="b" bIns="0" lIns="0" spcFirstLastPara="1" rIns="0" wrap="square" tIns="0"/>
          <a:lstStyle>
            <a:lvl1pPr indent="-317500" lvl="0" marL="457200" marR="0" rtl="0" algn="l">
              <a:lnSpc>
                <a:spcPct val="90000"/>
              </a:lnSpc>
              <a:spcBef>
                <a:spcPts val="900"/>
              </a:spcBef>
              <a:spcAft>
                <a:spcPts val="0"/>
              </a:spcAft>
              <a:buClr>
                <a:srgbClr val="7F7F7F"/>
              </a:buClr>
              <a:buSzPts val="1400"/>
              <a:buFont typeface="Arial"/>
              <a:buChar char="​"/>
              <a:defRPr b="1" i="0" sz="1400" u="none" cap="none" strike="noStrike">
                <a:solidFill>
                  <a:srgbClr val="5C65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Salesforce Logo.png" id="1265" name="Shape 1265"/>
          <p:cNvPicPr preferRelativeResize="0"/>
          <p:nvPr/>
        </p:nvPicPr>
        <p:blipFill rotWithShape="1">
          <a:blip r:embed="rId2">
            <a:alphaModFix/>
          </a:blip>
          <a:srcRect b="0" l="0" r="0" t="0"/>
          <a:stretch/>
        </p:blipFill>
        <p:spPr>
          <a:xfrm>
            <a:off x="8490368" y="4628203"/>
            <a:ext cx="470610" cy="329429"/>
          </a:xfrm>
          <a:prstGeom prst="rect">
            <a:avLst/>
          </a:prstGeom>
          <a:noFill/>
          <a:ln>
            <a:noFill/>
          </a:ln>
        </p:spPr>
      </p:pic>
      <p:sp>
        <p:nvSpPr>
          <p:cNvPr id="1266" name="Shape 1266"/>
          <p:cNvSpPr/>
          <p:nvPr/>
        </p:nvSpPr>
        <p:spPr>
          <a:xfrm flipH="1" rot="10800000">
            <a:off x="398711" y="142231"/>
            <a:ext cx="856200" cy="851700"/>
          </a:xfrm>
          <a:prstGeom prst="roundRect">
            <a:avLst>
              <a:gd fmla="val 11122" name="adj"/>
            </a:avLst>
          </a:prstGeom>
          <a:solidFill>
            <a:schemeClr val="lt1"/>
          </a:solidFill>
          <a:ln>
            <a:noFill/>
          </a:ln>
          <a:effectLst>
            <a:outerShdw blurRad="346075" sx="93000" rotWithShape="0" algn="ctr" sy="93000">
              <a:srgbClr val="000000">
                <a:alpha val="40000"/>
              </a:srgbClr>
            </a:outerShdw>
          </a:effectLst>
        </p:spPr>
        <p:txBody>
          <a:bodyPr anchorCtr="0" anchor="t" bIns="34275" lIns="68575" spcFirstLastPara="1" rIns="68575" wrap="square" tIns="34275">
            <a:noAutofit/>
          </a:bodyPr>
          <a:lstStyle/>
          <a:p>
            <a:pPr indent="0" lvl="0" marL="0" marR="0" rtl="0" algn="ctr">
              <a:spcBef>
                <a:spcPts val="0"/>
              </a:spcBef>
              <a:spcAft>
                <a:spcPts val="0"/>
              </a:spcAft>
              <a:buNone/>
            </a:pPr>
            <a:r>
              <a:t/>
            </a:r>
            <a:endParaRPr b="1" sz="1400">
              <a:solidFill>
                <a:schemeClr val="lt2"/>
              </a:solidFill>
              <a:latin typeface="Arial"/>
              <a:ea typeface="Arial"/>
              <a:cs typeface="Arial"/>
              <a:sym typeface="Arial"/>
            </a:endParaRPr>
          </a:p>
        </p:txBody>
      </p:sp>
      <p:sp>
        <p:nvSpPr>
          <p:cNvPr id="1267" name="Shape 1267"/>
          <p:cNvSpPr/>
          <p:nvPr>
            <p:ph idx="5" type="pic"/>
          </p:nvPr>
        </p:nvSpPr>
        <p:spPr>
          <a:xfrm>
            <a:off x="397718" y="127079"/>
            <a:ext cx="875700" cy="866400"/>
          </a:xfrm>
          <a:prstGeom prst="roundRect">
            <a:avLst>
              <a:gd fmla="val 10903" name="adj"/>
            </a:avLst>
          </a:prstGeom>
          <a:solidFill>
            <a:schemeClr val="lt1"/>
          </a:solidFill>
          <a:ln>
            <a:noFill/>
          </a:ln>
        </p:spPr>
        <p:txBody>
          <a:bodyPr anchorCtr="0" anchor="ctr" bIns="0" lIns="0" spcFirstLastPara="1" rIns="0" wrap="square" tIns="0"/>
          <a:lstStyle>
            <a:lvl1pPr lvl="0" marR="0" rtl="0" algn="l">
              <a:spcBef>
                <a:spcPts val="900"/>
              </a:spcBef>
              <a:spcAft>
                <a:spcPts val="0"/>
              </a:spcAft>
              <a:buClr>
                <a:srgbClr val="7F7F7F"/>
              </a:buClr>
              <a:buSzPts val="1100"/>
              <a:buFont typeface="Arial"/>
              <a:buChar char="​"/>
              <a:defRPr b="0" i="0" sz="1100" u="none" cap="none" strike="noStrike">
                <a:solidFill>
                  <a:schemeClr val="lt1"/>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68" name="Shape 1268"/>
          <p:cNvSpPr txBox="1"/>
          <p:nvPr>
            <p:ph idx="6" type="body"/>
          </p:nvPr>
        </p:nvSpPr>
        <p:spPr>
          <a:xfrm>
            <a:off x="432167" y="3878991"/>
            <a:ext cx="3344100" cy="1029900"/>
          </a:xfrm>
          <a:prstGeom prst="rect">
            <a:avLst/>
          </a:prstGeom>
          <a:noFill/>
          <a:ln>
            <a:noFill/>
          </a:ln>
        </p:spPr>
        <p:txBody>
          <a:bodyPr anchorCtr="0" anchor="t" bIns="0" lIns="0" spcFirstLastPara="1" rIns="0" wrap="square" tIns="0"/>
          <a:lstStyle>
            <a:lvl1pPr indent="-304800" lvl="0" marL="457200" marR="0" rtl="0" algn="l">
              <a:lnSpc>
                <a:spcPct val="90000"/>
              </a:lnSpc>
              <a:spcBef>
                <a:spcPts val="600"/>
              </a:spcBef>
              <a:spcAft>
                <a:spcPts val="0"/>
              </a:spcAft>
              <a:buClr>
                <a:srgbClr val="7F7F7F"/>
              </a:buClr>
              <a:buSzPts val="1200"/>
              <a:buFont typeface="Arial"/>
              <a:buChar char="​"/>
              <a:defRPr b="0" i="0" sz="1200" u="none" cap="none" strike="noStrike">
                <a:solidFill>
                  <a:srgbClr val="7C868D"/>
                </a:solidFill>
                <a:latin typeface="Arial"/>
                <a:ea typeface="Arial"/>
                <a:cs typeface="Arial"/>
                <a:sym typeface="Arial"/>
              </a:defRPr>
            </a:lvl1pPr>
            <a:lvl2pPr indent="-304800" lvl="1" marL="914400" marR="0" rtl="0" algn="l">
              <a:lnSpc>
                <a:spcPct val="90000"/>
              </a:lnSpc>
              <a:spcBef>
                <a:spcPts val="600"/>
              </a:spcBef>
              <a:spcAft>
                <a:spcPts val="0"/>
              </a:spcAft>
              <a:buClr>
                <a:schemeClr val="accent2"/>
              </a:buClr>
              <a:buSzPts val="1200"/>
              <a:buFont typeface="Arial"/>
              <a:buChar char="•"/>
              <a:defRPr b="0" i="0" sz="1200" u="none" cap="none" strike="noStrike">
                <a:solidFill>
                  <a:srgbClr val="7C868D"/>
                </a:solidFill>
                <a:latin typeface="Arial"/>
                <a:ea typeface="Arial"/>
                <a:cs typeface="Arial"/>
                <a:sym typeface="Arial"/>
              </a:defRPr>
            </a:lvl2pPr>
            <a:lvl3pPr indent="-228600" lvl="2" marL="1371600" marR="0" rtl="0" algn="l">
              <a:lnSpc>
                <a:spcPct val="90000"/>
              </a:lnSpc>
              <a:spcBef>
                <a:spcPts val="600"/>
              </a:spcBef>
              <a:spcAft>
                <a:spcPts val="0"/>
              </a:spcAft>
              <a:buClr>
                <a:schemeClr val="accent2"/>
              </a:buClr>
              <a:buSzPts val="1100"/>
              <a:buFont typeface="Arial"/>
              <a:buNone/>
              <a:defRPr b="0" i="0" sz="1100" u="none" cap="none" strike="noStrike">
                <a:solidFill>
                  <a:srgbClr val="7C868D"/>
                </a:solidFill>
                <a:latin typeface="Arial"/>
                <a:ea typeface="Arial"/>
                <a:cs typeface="Arial"/>
                <a:sym typeface="Arial"/>
              </a:defRPr>
            </a:lvl3pPr>
            <a:lvl4pPr indent="-304800" lvl="3" marL="1828800" marR="0" rtl="0" algn="l">
              <a:lnSpc>
                <a:spcPct val="90000"/>
              </a:lnSpc>
              <a:spcBef>
                <a:spcPts val="600"/>
              </a:spcBef>
              <a:spcAft>
                <a:spcPts val="0"/>
              </a:spcAft>
              <a:buClr>
                <a:schemeClr val="accent2"/>
              </a:buClr>
              <a:buSzPts val="1200"/>
              <a:buFont typeface="Arial"/>
              <a:buChar char="•"/>
              <a:defRPr b="1" i="0" sz="1200" u="none" cap="none" strike="noStrike">
                <a:solidFill>
                  <a:srgbClr val="7C868D"/>
                </a:solidFill>
                <a:latin typeface="Arial"/>
                <a:ea typeface="Arial"/>
                <a:cs typeface="Arial"/>
                <a:sym typeface="Arial"/>
              </a:defRPr>
            </a:lvl4pPr>
            <a:lvl5pPr indent="-228600" lvl="4" marL="2286000" marR="0" rtl="0" algn="l">
              <a:lnSpc>
                <a:spcPct val="90000"/>
              </a:lnSpc>
              <a:spcBef>
                <a:spcPts val="600"/>
              </a:spcBef>
              <a:spcAft>
                <a:spcPts val="0"/>
              </a:spcAft>
              <a:buSzPts val="1100"/>
              <a:buNone/>
              <a:defRPr b="0" i="0" sz="1200" u="none" cap="none" strike="noStrike">
                <a:solidFill>
                  <a:srgbClr val="7C868D"/>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69" name="Shape 1269"/>
          <p:cNvSpPr txBox="1"/>
          <p:nvPr>
            <p:ph idx="7" type="body"/>
          </p:nvPr>
        </p:nvSpPr>
        <p:spPr>
          <a:xfrm>
            <a:off x="432167" y="3460130"/>
            <a:ext cx="3326700" cy="350100"/>
          </a:xfrm>
          <a:prstGeom prst="rect">
            <a:avLst/>
          </a:prstGeom>
          <a:noFill/>
          <a:ln>
            <a:noFill/>
          </a:ln>
        </p:spPr>
        <p:txBody>
          <a:bodyPr anchorCtr="0" anchor="b" bIns="0" lIns="0" spcFirstLastPara="1" rIns="0" wrap="square" tIns="0"/>
          <a:lstStyle>
            <a:lvl1pPr indent="-317500" lvl="0" marL="457200" marR="0" rtl="0" algn="l">
              <a:lnSpc>
                <a:spcPct val="90000"/>
              </a:lnSpc>
              <a:spcBef>
                <a:spcPts val="900"/>
              </a:spcBef>
              <a:spcAft>
                <a:spcPts val="0"/>
              </a:spcAft>
              <a:buClr>
                <a:srgbClr val="7F7F7F"/>
              </a:buClr>
              <a:buSzPts val="1400"/>
              <a:buFont typeface="Arial"/>
              <a:buChar char="​"/>
              <a:defRPr b="1" i="0" sz="1400" u="none" cap="none" strike="noStrike">
                <a:solidFill>
                  <a:srgbClr val="5C65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_slide" showMasterSp="0">
  <p:cSld name="Thank You_slide">
    <p:bg>
      <p:bgPr>
        <a:gradFill>
          <a:gsLst>
            <a:gs pos="0">
              <a:srgbClr val="118ED9"/>
            </a:gs>
            <a:gs pos="78899">
              <a:srgbClr val="4CC0D9"/>
            </a:gs>
            <a:gs pos="100000">
              <a:srgbClr val="68E2B3"/>
            </a:gs>
          </a:gsLst>
          <a:lin ang="5400012" scaled="0"/>
        </a:gradFill>
      </p:bgPr>
    </p:bg>
    <p:spTree>
      <p:nvGrpSpPr>
        <p:cNvPr id="1270" name="Shape 1270"/>
        <p:cNvGrpSpPr/>
        <p:nvPr/>
      </p:nvGrpSpPr>
      <p:grpSpPr>
        <a:xfrm>
          <a:off x="0" y="0"/>
          <a:ext cx="0" cy="0"/>
          <a:chOff x="0" y="0"/>
          <a:chExt cx="0" cy="0"/>
        </a:xfrm>
      </p:grpSpPr>
      <p:pic>
        <p:nvPicPr>
          <p:cNvPr id="1271" name="Shape 1271"/>
          <p:cNvPicPr preferRelativeResize="0"/>
          <p:nvPr/>
        </p:nvPicPr>
        <p:blipFill rotWithShape="1">
          <a:blip r:embed="rId2">
            <a:alphaModFix/>
          </a:blip>
          <a:srcRect b="0" l="0" r="0" t="0"/>
          <a:stretch/>
        </p:blipFill>
        <p:spPr>
          <a:xfrm>
            <a:off x="0" y="8081"/>
            <a:ext cx="9151648" cy="5158807"/>
          </a:xfrm>
          <a:prstGeom prst="rect">
            <a:avLst/>
          </a:prstGeom>
          <a:noFill/>
          <a:ln>
            <a:noFill/>
          </a:ln>
        </p:spPr>
      </p:pic>
      <p:sp>
        <p:nvSpPr>
          <p:cNvPr id="1272" name="Shape 1272"/>
          <p:cNvSpPr/>
          <p:nvPr/>
        </p:nvSpPr>
        <p:spPr>
          <a:xfrm>
            <a:off x="2123438" y="1538288"/>
            <a:ext cx="4897200" cy="20667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6600">
                <a:solidFill>
                  <a:schemeClr val="lt1"/>
                </a:solidFill>
                <a:latin typeface="Arial"/>
                <a:ea typeface="Arial"/>
                <a:cs typeface="Arial"/>
                <a:sym typeface="Arial"/>
              </a:rPr>
              <a:t>Thank Y   u</a:t>
            </a:r>
            <a:endParaRPr sz="1100"/>
          </a:p>
        </p:txBody>
      </p:sp>
      <p:sp>
        <p:nvSpPr>
          <p:cNvPr id="1273" name="Shape 1273"/>
          <p:cNvSpPr/>
          <p:nvPr/>
        </p:nvSpPr>
        <p:spPr>
          <a:xfrm>
            <a:off x="5499053" y="2445220"/>
            <a:ext cx="611285" cy="430649"/>
          </a:xfrm>
          <a:custGeom>
            <a:pathLst>
              <a:path extrusionOk="0" h="2146" w="3077">
                <a:moveTo>
                  <a:pt x="208" y="594"/>
                </a:moveTo>
                <a:cubicBezTo>
                  <a:pt x="208" y="678"/>
                  <a:pt x="225" y="758"/>
                  <a:pt x="257" y="831"/>
                </a:cubicBezTo>
                <a:cubicBezTo>
                  <a:pt x="103" y="920"/>
                  <a:pt x="0" y="1087"/>
                  <a:pt x="0" y="1278"/>
                </a:cubicBezTo>
                <a:cubicBezTo>
                  <a:pt x="0" y="1564"/>
                  <a:pt x="230" y="1795"/>
                  <a:pt x="514" y="1795"/>
                </a:cubicBezTo>
                <a:cubicBezTo>
                  <a:pt x="550" y="1795"/>
                  <a:pt x="585" y="1791"/>
                  <a:pt x="619" y="1784"/>
                </a:cubicBezTo>
                <a:cubicBezTo>
                  <a:pt x="697" y="1995"/>
                  <a:pt x="900" y="2145"/>
                  <a:pt x="1138" y="2145"/>
                </a:cubicBezTo>
                <a:cubicBezTo>
                  <a:pt x="1367" y="2145"/>
                  <a:pt x="1563" y="2006"/>
                  <a:pt x="1647" y="1809"/>
                </a:cubicBezTo>
                <a:cubicBezTo>
                  <a:pt x="1711" y="1840"/>
                  <a:pt x="1783" y="1858"/>
                  <a:pt x="1859" y="1858"/>
                </a:cubicBezTo>
                <a:cubicBezTo>
                  <a:pt x="2041" y="1858"/>
                  <a:pt x="2199" y="1758"/>
                  <a:pt x="2283" y="1610"/>
                </a:cubicBezTo>
                <a:cubicBezTo>
                  <a:pt x="2325" y="1619"/>
                  <a:pt x="2368" y="1623"/>
                  <a:pt x="2413" y="1623"/>
                </a:cubicBezTo>
                <a:cubicBezTo>
                  <a:pt x="2779" y="1623"/>
                  <a:pt x="3076" y="1325"/>
                  <a:pt x="3076" y="957"/>
                </a:cubicBezTo>
                <a:cubicBezTo>
                  <a:pt x="3076" y="589"/>
                  <a:pt x="2779" y="290"/>
                  <a:pt x="2413" y="290"/>
                </a:cubicBezTo>
                <a:cubicBezTo>
                  <a:pt x="2318" y="290"/>
                  <a:pt x="2227" y="311"/>
                  <a:pt x="2145" y="347"/>
                </a:cubicBezTo>
                <a:cubicBezTo>
                  <a:pt x="2051" y="180"/>
                  <a:pt x="1873" y="67"/>
                  <a:pt x="1670" y="67"/>
                </a:cubicBezTo>
                <a:cubicBezTo>
                  <a:pt x="1518" y="67"/>
                  <a:pt x="1380" y="131"/>
                  <a:pt x="1280" y="234"/>
                </a:cubicBezTo>
                <a:cubicBezTo>
                  <a:pt x="1171" y="92"/>
                  <a:pt x="999" y="0"/>
                  <a:pt x="805" y="0"/>
                </a:cubicBezTo>
                <a:cubicBezTo>
                  <a:pt x="475" y="0"/>
                  <a:pt x="208" y="266"/>
                  <a:pt x="208" y="594"/>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transition spd="med">
    <p:fade/>
  </p:transition>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uide Placement ">
  <p:cSld name="Guide Placement ">
    <p:spTree>
      <p:nvGrpSpPr>
        <p:cNvPr id="1274" name="Shape 1274"/>
        <p:cNvGrpSpPr/>
        <p:nvPr/>
      </p:nvGrpSpPr>
      <p:grpSpPr>
        <a:xfrm>
          <a:off x="0" y="0"/>
          <a:ext cx="0" cy="0"/>
          <a:chOff x="0" y="0"/>
          <a:chExt cx="0" cy="0"/>
        </a:xfrm>
      </p:grpSpPr>
      <p:cxnSp>
        <p:nvCxnSpPr>
          <p:cNvPr id="1275" name="Shape 1275"/>
          <p:cNvCxnSpPr/>
          <p:nvPr/>
        </p:nvCxnSpPr>
        <p:spPr>
          <a:xfrm>
            <a:off x="435882" y="0"/>
            <a:ext cx="0" cy="5143500"/>
          </a:xfrm>
          <a:prstGeom prst="straightConnector1">
            <a:avLst/>
          </a:prstGeom>
          <a:noFill/>
          <a:ln cap="flat" cmpd="sng" w="19050">
            <a:solidFill>
              <a:schemeClr val="accent5"/>
            </a:solidFill>
            <a:prstDash val="solid"/>
            <a:round/>
            <a:headEnd len="sm" w="sm" type="none"/>
            <a:tailEnd len="sm" w="sm" type="none"/>
          </a:ln>
        </p:spPr>
      </p:cxnSp>
      <p:cxnSp>
        <p:nvCxnSpPr>
          <p:cNvPr id="1276" name="Shape 1276"/>
          <p:cNvCxnSpPr/>
          <p:nvPr/>
        </p:nvCxnSpPr>
        <p:spPr>
          <a:xfrm>
            <a:off x="8716455" y="-1191"/>
            <a:ext cx="0" cy="5143500"/>
          </a:xfrm>
          <a:prstGeom prst="straightConnector1">
            <a:avLst/>
          </a:prstGeom>
          <a:noFill/>
          <a:ln cap="flat" cmpd="sng" w="19050">
            <a:solidFill>
              <a:schemeClr val="accent5"/>
            </a:solidFill>
            <a:prstDash val="solid"/>
            <a:round/>
            <a:headEnd len="sm" w="sm" type="none"/>
            <a:tailEnd len="sm" w="sm" type="none"/>
          </a:ln>
        </p:spPr>
      </p:cxnSp>
      <p:cxnSp>
        <p:nvCxnSpPr>
          <p:cNvPr id="1277" name="Shape 1277"/>
          <p:cNvCxnSpPr/>
          <p:nvPr/>
        </p:nvCxnSpPr>
        <p:spPr>
          <a:xfrm rot="10800000">
            <a:off x="4572000" y="-77788"/>
            <a:ext cx="0" cy="9144000"/>
          </a:xfrm>
          <a:prstGeom prst="straightConnector1">
            <a:avLst/>
          </a:prstGeom>
          <a:noFill/>
          <a:ln cap="flat" cmpd="sng" w="9525">
            <a:solidFill>
              <a:schemeClr val="accent5"/>
            </a:solidFill>
            <a:prstDash val="solid"/>
            <a:round/>
            <a:headEnd len="sm" w="sm" type="none"/>
            <a:tailEnd len="sm" w="sm" type="none"/>
          </a:ln>
        </p:spPr>
      </p:cxnSp>
      <p:cxnSp>
        <p:nvCxnSpPr>
          <p:cNvPr id="1278" name="Shape 1278"/>
          <p:cNvCxnSpPr/>
          <p:nvPr/>
        </p:nvCxnSpPr>
        <p:spPr>
          <a:xfrm rot="10800000">
            <a:off x="4572000" y="-3253537"/>
            <a:ext cx="0" cy="9144000"/>
          </a:xfrm>
          <a:prstGeom prst="straightConnector1">
            <a:avLst/>
          </a:prstGeom>
          <a:noFill/>
          <a:ln cap="flat" cmpd="sng" w="19050">
            <a:solidFill>
              <a:schemeClr val="accent5"/>
            </a:solidFill>
            <a:prstDash val="solid"/>
            <a:round/>
            <a:headEnd len="sm" w="sm" type="none"/>
            <a:tailEnd len="sm" w="sm" type="none"/>
          </a:ln>
        </p:spPr>
      </p:cxnSp>
      <p:sp>
        <p:nvSpPr>
          <p:cNvPr id="1279" name="Shape 1279"/>
          <p:cNvSpPr/>
          <p:nvPr/>
        </p:nvSpPr>
        <p:spPr>
          <a:xfrm>
            <a:off x="5337771" y="1717276"/>
            <a:ext cx="3326400" cy="293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200">
                <a:solidFill>
                  <a:srgbClr val="00A1E0"/>
                </a:solidFill>
                <a:latin typeface="Arial"/>
                <a:ea typeface="Arial"/>
                <a:cs typeface="Arial"/>
                <a:sym typeface="Arial"/>
              </a:rPr>
              <a:t>Realigning Guides</a:t>
            </a:r>
            <a:endParaRPr sz="1200">
              <a:solidFill>
                <a:srgbClr val="00A1E0"/>
              </a:solidFill>
              <a:latin typeface="Arial"/>
              <a:ea typeface="Arial"/>
              <a:cs typeface="Arial"/>
              <a:sym typeface="Arial"/>
            </a:endParaRPr>
          </a:p>
          <a:p>
            <a:pPr indent="0" lvl="0" marL="0" marR="0" rtl="0" algn="l">
              <a:spcBef>
                <a:spcPts val="600"/>
              </a:spcBef>
              <a:spcAft>
                <a:spcPts val="0"/>
              </a:spcAft>
              <a:buNone/>
            </a:pPr>
            <a:r>
              <a:rPr lang="en" sz="900">
                <a:solidFill>
                  <a:schemeClr val="accent2"/>
                </a:solidFill>
                <a:latin typeface="Arial"/>
                <a:ea typeface="Arial"/>
                <a:cs typeface="Arial"/>
                <a:sym typeface="Arial"/>
              </a:rPr>
              <a:t>Guides can can easily be bumped and moved accidentally.  </a:t>
            </a:r>
            <a:endParaRPr sz="1100"/>
          </a:p>
          <a:p>
            <a:pPr indent="0" lvl="0" marL="0" marR="0" rtl="0" algn="l">
              <a:spcBef>
                <a:spcPts val="600"/>
              </a:spcBef>
              <a:spcAft>
                <a:spcPts val="0"/>
              </a:spcAft>
              <a:buNone/>
            </a:pPr>
            <a:r>
              <a:rPr lang="en" sz="900">
                <a:solidFill>
                  <a:schemeClr val="accent2"/>
                </a:solidFill>
                <a:latin typeface="Arial"/>
                <a:ea typeface="Arial"/>
                <a:cs typeface="Arial"/>
                <a:sym typeface="Arial"/>
              </a:rPr>
              <a:t>This slide layout show you how to reset your guides. </a:t>
            </a:r>
            <a:endParaRPr sz="1100"/>
          </a:p>
          <a:p>
            <a:pPr indent="0" lvl="0" marL="0" marR="0" rtl="0" algn="l">
              <a:spcBef>
                <a:spcPts val="600"/>
              </a:spcBef>
              <a:spcAft>
                <a:spcPts val="0"/>
              </a:spcAft>
              <a:buNone/>
            </a:pPr>
            <a:r>
              <a:rPr b="1" lang="en" sz="900">
                <a:solidFill>
                  <a:schemeClr val="accent2"/>
                </a:solidFill>
                <a:latin typeface="Arial"/>
                <a:ea typeface="Arial"/>
                <a:cs typeface="Arial"/>
                <a:sym typeface="Arial"/>
              </a:rPr>
              <a:t>NOTE: </a:t>
            </a:r>
            <a:r>
              <a:rPr lang="en" sz="900">
                <a:solidFill>
                  <a:schemeClr val="accent2"/>
                </a:solidFill>
                <a:latin typeface="Arial"/>
                <a:ea typeface="Arial"/>
                <a:cs typeface="Arial"/>
                <a:sym typeface="Arial"/>
              </a:rPr>
              <a:t>When working on any older deck, be sure to check and ensure that the guides in your deck are set.</a:t>
            </a:r>
            <a:endParaRPr sz="1100"/>
          </a:p>
          <a:p>
            <a:pPr indent="-57150" lvl="0" marL="0" marR="0" rtl="0" algn="l">
              <a:spcBef>
                <a:spcPts val="600"/>
              </a:spcBef>
              <a:spcAft>
                <a:spcPts val="0"/>
              </a:spcAft>
              <a:buClr>
                <a:schemeClr val="accent2"/>
              </a:buClr>
              <a:buSzPts val="900"/>
              <a:buFont typeface="Arial"/>
              <a:buAutoNum type="arabicPeriod"/>
            </a:pPr>
            <a:r>
              <a:rPr b="1" lang="en" sz="900">
                <a:solidFill>
                  <a:schemeClr val="accent2"/>
                </a:solidFill>
                <a:latin typeface="Arial"/>
                <a:ea typeface="Arial"/>
                <a:cs typeface="Arial"/>
                <a:sym typeface="Arial"/>
              </a:rPr>
              <a:t> Turn on your guides </a:t>
            </a:r>
            <a:endParaRPr sz="1100"/>
          </a:p>
          <a:p>
            <a:pPr indent="-57150" lvl="0" marL="0" marR="0" rtl="0" algn="l">
              <a:spcBef>
                <a:spcPts val="600"/>
              </a:spcBef>
              <a:spcAft>
                <a:spcPts val="0"/>
              </a:spcAft>
              <a:buClr>
                <a:schemeClr val="accent2"/>
              </a:buClr>
              <a:buSzPts val="900"/>
              <a:buFont typeface="Arial"/>
              <a:buAutoNum type="arabicPeriod"/>
            </a:pPr>
            <a:r>
              <a:rPr b="1" lang="en" sz="900">
                <a:solidFill>
                  <a:schemeClr val="accent2"/>
                </a:solidFill>
                <a:latin typeface="Arial"/>
                <a:ea typeface="Arial"/>
                <a:cs typeface="Arial"/>
                <a:sym typeface="Arial"/>
              </a:rPr>
              <a:t> Insert a new slide the using the Guide Layout slide option.</a:t>
            </a:r>
            <a:endParaRPr sz="1100"/>
          </a:p>
          <a:p>
            <a:pPr indent="-57150" lvl="0" marL="0" marR="0" rtl="0" algn="l">
              <a:spcBef>
                <a:spcPts val="600"/>
              </a:spcBef>
              <a:spcAft>
                <a:spcPts val="0"/>
              </a:spcAft>
              <a:buClr>
                <a:schemeClr val="accent2"/>
              </a:buClr>
              <a:buSzPts val="900"/>
              <a:buFont typeface="Arial"/>
              <a:buAutoNum type="arabicPeriod"/>
            </a:pPr>
            <a:r>
              <a:rPr b="1" lang="en" sz="900">
                <a:solidFill>
                  <a:schemeClr val="accent2"/>
                </a:solidFill>
                <a:latin typeface="Arial"/>
                <a:ea typeface="Arial"/>
                <a:cs typeface="Arial"/>
                <a:sym typeface="Arial"/>
              </a:rPr>
              <a:t> Do your guides align with the orange lines in the new slide?  </a:t>
            </a:r>
            <a:r>
              <a:rPr lang="en" sz="900">
                <a:solidFill>
                  <a:schemeClr val="accent2"/>
                </a:solidFill>
                <a:latin typeface="Arial"/>
                <a:ea typeface="Arial"/>
                <a:cs typeface="Arial"/>
                <a:sym typeface="Arial"/>
              </a:rPr>
              <a:t>If yes, your guides are set, if not, proceed then realign each of the lines to line up with the lines shown on this page. </a:t>
            </a:r>
            <a:endParaRPr sz="1100"/>
          </a:p>
          <a:p>
            <a:pPr indent="-57150" lvl="0" marL="0" marR="0" rtl="0" algn="l">
              <a:spcBef>
                <a:spcPts val="600"/>
              </a:spcBef>
              <a:spcAft>
                <a:spcPts val="0"/>
              </a:spcAft>
              <a:buClr>
                <a:schemeClr val="accent2"/>
              </a:buClr>
              <a:buSzPts val="900"/>
              <a:buFont typeface="Arial"/>
              <a:buAutoNum type="arabicPeriod"/>
            </a:pPr>
            <a:r>
              <a:rPr b="1" lang="en" sz="900">
                <a:solidFill>
                  <a:schemeClr val="accent2"/>
                </a:solidFill>
                <a:latin typeface="Arial"/>
                <a:ea typeface="Arial"/>
                <a:cs typeface="Arial"/>
                <a:sym typeface="Arial"/>
              </a:rPr>
              <a:t> Once guides are reset, delete the Guide Layout Slide</a:t>
            </a:r>
            <a:endParaRPr sz="1100"/>
          </a:p>
          <a:p>
            <a:pPr indent="0" lvl="0" marL="0" marR="0" rtl="0" algn="l">
              <a:spcBef>
                <a:spcPts val="600"/>
              </a:spcBef>
              <a:spcAft>
                <a:spcPts val="0"/>
              </a:spcAft>
              <a:buNone/>
            </a:pPr>
            <a:r>
              <a:t/>
            </a:r>
            <a:endParaRPr sz="1000">
              <a:solidFill>
                <a:schemeClr val="accent2"/>
              </a:solidFill>
              <a:latin typeface="Arial"/>
              <a:ea typeface="Arial"/>
              <a:cs typeface="Arial"/>
              <a:sym typeface="Arial"/>
            </a:endParaRPr>
          </a:p>
          <a:p>
            <a:pPr indent="0" lvl="0" marL="0" marR="0" rtl="0" algn="l">
              <a:spcBef>
                <a:spcPts val="600"/>
              </a:spcBef>
              <a:spcAft>
                <a:spcPts val="0"/>
              </a:spcAft>
              <a:buNone/>
            </a:pPr>
            <a:r>
              <a:t/>
            </a:r>
            <a:endParaRPr sz="1000">
              <a:solidFill>
                <a:schemeClr val="accent2"/>
              </a:solidFill>
              <a:latin typeface="Arial"/>
              <a:ea typeface="Arial"/>
              <a:cs typeface="Arial"/>
              <a:sym typeface="Arial"/>
            </a:endParaRPr>
          </a:p>
        </p:txBody>
      </p:sp>
      <p:sp>
        <p:nvSpPr>
          <p:cNvPr id="1280" name="Shape 1280"/>
          <p:cNvSpPr/>
          <p:nvPr/>
        </p:nvSpPr>
        <p:spPr>
          <a:xfrm flipH="1" rot="8100000">
            <a:off x="8435449" y="1323787"/>
            <a:ext cx="273226" cy="280014"/>
          </a:xfrm>
          <a:prstGeom prst="rightArrow">
            <a:avLst>
              <a:gd fmla="val 50000" name="adj1"/>
              <a:gd fmla="val 50000" name="adj2"/>
            </a:avLst>
          </a:prstGeom>
          <a:solidFill>
            <a:schemeClr val="accent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81" name="Shape 1281"/>
          <p:cNvSpPr/>
          <p:nvPr/>
        </p:nvSpPr>
        <p:spPr>
          <a:xfrm rot="-8100000">
            <a:off x="435544" y="1323787"/>
            <a:ext cx="273226" cy="280014"/>
          </a:xfrm>
          <a:prstGeom prst="rightArrow">
            <a:avLst>
              <a:gd fmla="val 50000" name="adj1"/>
              <a:gd fmla="val 50000" name="adj2"/>
            </a:avLst>
          </a:prstGeom>
          <a:solidFill>
            <a:schemeClr val="accent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82" name="Shape 1282"/>
          <p:cNvSpPr/>
          <p:nvPr/>
        </p:nvSpPr>
        <p:spPr>
          <a:xfrm rot="2700000">
            <a:off x="8435448" y="4229038"/>
            <a:ext cx="273226" cy="280014"/>
          </a:xfrm>
          <a:prstGeom prst="rightArrow">
            <a:avLst>
              <a:gd fmla="val 50000" name="adj1"/>
              <a:gd fmla="val 50000" name="adj2"/>
            </a:avLst>
          </a:prstGeom>
          <a:solidFill>
            <a:schemeClr val="accent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83" name="Shape 1283"/>
          <p:cNvSpPr/>
          <p:nvPr/>
        </p:nvSpPr>
        <p:spPr>
          <a:xfrm flipH="1" rot="-2700000">
            <a:off x="435544" y="4229038"/>
            <a:ext cx="273226" cy="280014"/>
          </a:xfrm>
          <a:prstGeom prst="rightArrow">
            <a:avLst>
              <a:gd fmla="val 50000" name="adj1"/>
              <a:gd fmla="val 50000" name="adj2"/>
            </a:avLst>
          </a:prstGeom>
          <a:solidFill>
            <a:schemeClr val="accent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84" name="Shape 1284"/>
          <p:cNvSpPr txBox="1"/>
          <p:nvPr/>
        </p:nvSpPr>
        <p:spPr>
          <a:xfrm>
            <a:off x="838418" y="1717279"/>
            <a:ext cx="3544200" cy="2644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SzPts val="1200"/>
              <a:buFont typeface="Arial"/>
              <a:buNone/>
            </a:pPr>
            <a:r>
              <a:rPr b="1" lang="en" sz="1200">
                <a:solidFill>
                  <a:schemeClr val="accent1"/>
                </a:solidFill>
                <a:latin typeface="Arial"/>
                <a:ea typeface="Arial"/>
                <a:cs typeface="Arial"/>
                <a:sym typeface="Arial"/>
              </a:rPr>
              <a:t>What are Drawing Guides?  </a:t>
            </a:r>
            <a:endParaRPr sz="1100"/>
          </a:p>
          <a:p>
            <a:pPr indent="0" lvl="0" marL="0" marR="0" rtl="0" algn="l">
              <a:spcBef>
                <a:spcPts val="600"/>
              </a:spcBef>
              <a:spcAft>
                <a:spcPts val="0"/>
              </a:spcAft>
              <a:buClr>
                <a:schemeClr val="accent2"/>
              </a:buClr>
              <a:buSzPts val="900"/>
              <a:buFont typeface="Arial"/>
              <a:buNone/>
            </a:pPr>
            <a:r>
              <a:rPr lang="en" sz="900">
                <a:solidFill>
                  <a:schemeClr val="accent2"/>
                </a:solidFill>
                <a:latin typeface="Arial"/>
                <a:ea typeface="Arial"/>
                <a:cs typeface="Arial"/>
                <a:sym typeface="Arial"/>
              </a:rPr>
              <a:t>This lines that that appear on all pages in the same spot, but don’t show up when you print or view deck in Show mode.  </a:t>
            </a:r>
            <a:endParaRPr sz="1100"/>
          </a:p>
          <a:p>
            <a:pPr indent="0" lvl="0" marL="0" marR="0" rtl="0" algn="l">
              <a:spcBef>
                <a:spcPts val="600"/>
              </a:spcBef>
              <a:spcAft>
                <a:spcPts val="0"/>
              </a:spcAft>
              <a:buClr>
                <a:schemeClr val="accent2"/>
              </a:buClr>
              <a:buSzPts val="900"/>
              <a:buFont typeface="Arial"/>
              <a:buNone/>
            </a:pPr>
            <a:r>
              <a:rPr lang="en" sz="900">
                <a:solidFill>
                  <a:schemeClr val="accent2"/>
                </a:solidFill>
                <a:latin typeface="Arial"/>
                <a:ea typeface="Arial"/>
                <a:cs typeface="Arial"/>
                <a:sym typeface="Arial"/>
              </a:rPr>
              <a:t>Think of them as internal margins for the proper alignment and consistent placement of content. Object will snap to them and they are also perfect for cropping an image to. </a:t>
            </a:r>
            <a:endParaRPr sz="1100"/>
          </a:p>
          <a:p>
            <a:pPr indent="0" lvl="0" marL="0" marR="0" rtl="0" algn="l">
              <a:spcBef>
                <a:spcPts val="600"/>
              </a:spcBef>
              <a:spcAft>
                <a:spcPts val="0"/>
              </a:spcAft>
              <a:buClr>
                <a:schemeClr val="accent2"/>
              </a:buClr>
              <a:buSzPts val="900"/>
              <a:buFont typeface="Arial"/>
              <a:buNone/>
            </a:pPr>
            <a:r>
              <a:rPr lang="en" sz="900">
                <a:solidFill>
                  <a:schemeClr val="accent2"/>
                </a:solidFill>
                <a:latin typeface="Arial"/>
                <a:ea typeface="Arial"/>
                <a:cs typeface="Arial"/>
                <a:sym typeface="Arial"/>
              </a:rPr>
              <a:t>This template has pre-made guides that delineate where your workspace is.  </a:t>
            </a:r>
            <a:br>
              <a:rPr b="1" lang="en" sz="900">
                <a:solidFill>
                  <a:schemeClr val="accent2"/>
                </a:solidFill>
                <a:latin typeface="Arial"/>
                <a:ea typeface="Arial"/>
                <a:cs typeface="Arial"/>
                <a:sym typeface="Arial"/>
              </a:rPr>
            </a:br>
            <a:br>
              <a:rPr b="1" lang="en" sz="900">
                <a:solidFill>
                  <a:schemeClr val="accent1"/>
                </a:solidFill>
                <a:latin typeface="Arial"/>
                <a:ea typeface="Arial"/>
                <a:cs typeface="Arial"/>
                <a:sym typeface="Arial"/>
              </a:rPr>
            </a:br>
            <a:r>
              <a:rPr b="1" lang="en" sz="1200">
                <a:solidFill>
                  <a:schemeClr val="accent1"/>
                </a:solidFill>
                <a:latin typeface="Arial"/>
                <a:ea typeface="Arial"/>
                <a:cs typeface="Arial"/>
                <a:sym typeface="Arial"/>
              </a:rPr>
              <a:t>How to Turn Guides On and Off</a:t>
            </a:r>
            <a:endParaRPr sz="1100"/>
          </a:p>
          <a:p>
            <a:pPr indent="0" lvl="0" marL="0" marR="0" rtl="0" algn="l">
              <a:spcBef>
                <a:spcPts val="600"/>
              </a:spcBef>
              <a:spcAft>
                <a:spcPts val="0"/>
              </a:spcAft>
              <a:buClr>
                <a:schemeClr val="accent3"/>
              </a:buClr>
              <a:buSzPts val="900"/>
              <a:buFont typeface="Arial"/>
              <a:buNone/>
            </a:pPr>
            <a:r>
              <a:rPr b="1" lang="en" sz="900">
                <a:solidFill>
                  <a:schemeClr val="accent2"/>
                </a:solidFill>
                <a:latin typeface="Arial"/>
                <a:ea typeface="Arial"/>
                <a:cs typeface="Arial"/>
                <a:sym typeface="Arial"/>
              </a:rPr>
              <a:t>Windows: </a:t>
            </a:r>
            <a:r>
              <a:rPr lang="en" sz="900">
                <a:solidFill>
                  <a:schemeClr val="accent2"/>
                </a:solidFill>
                <a:latin typeface="Arial"/>
                <a:ea typeface="Arial"/>
                <a:cs typeface="Arial"/>
                <a:sym typeface="Arial"/>
              </a:rPr>
              <a:t>ALT + F9 or Right click in blue area off workspace &gt;Grids and Guides&gt;Display Drawing Guides on Screen</a:t>
            </a:r>
            <a:endParaRPr sz="1100"/>
          </a:p>
          <a:p>
            <a:pPr indent="0" lvl="0" marL="0" marR="0" rtl="0" algn="l">
              <a:spcBef>
                <a:spcPts val="600"/>
              </a:spcBef>
              <a:spcAft>
                <a:spcPts val="0"/>
              </a:spcAft>
              <a:buClr>
                <a:schemeClr val="accent3"/>
              </a:buClr>
              <a:buSzPts val="900"/>
              <a:buFont typeface="Arial"/>
              <a:buNone/>
            </a:pPr>
            <a:r>
              <a:rPr b="1" lang="en" sz="900">
                <a:solidFill>
                  <a:schemeClr val="accent2"/>
                </a:solidFill>
                <a:latin typeface="Arial"/>
                <a:ea typeface="Arial"/>
                <a:cs typeface="Arial"/>
                <a:sym typeface="Arial"/>
              </a:rPr>
              <a:t>Mac 2011: </a:t>
            </a:r>
            <a:r>
              <a:rPr lang="en" sz="900">
                <a:solidFill>
                  <a:schemeClr val="accent2"/>
                </a:solidFill>
                <a:latin typeface="Arial"/>
                <a:ea typeface="Arial"/>
                <a:cs typeface="Arial"/>
                <a:sym typeface="Arial"/>
              </a:rPr>
              <a:t>Control + Option + Command + G or </a:t>
            </a:r>
            <a:br>
              <a:rPr lang="en" sz="900">
                <a:solidFill>
                  <a:schemeClr val="accent2"/>
                </a:solidFill>
                <a:latin typeface="Arial"/>
                <a:ea typeface="Arial"/>
                <a:cs typeface="Arial"/>
                <a:sym typeface="Arial"/>
              </a:rPr>
            </a:br>
            <a:r>
              <a:rPr lang="en" sz="900">
                <a:solidFill>
                  <a:schemeClr val="accent2"/>
                </a:solidFill>
                <a:latin typeface="Arial"/>
                <a:ea typeface="Arial"/>
                <a:cs typeface="Arial"/>
                <a:sym typeface="Arial"/>
              </a:rPr>
              <a:t>View&gt;Guides&gt;Static Guides</a:t>
            </a:r>
            <a:endParaRPr sz="1100"/>
          </a:p>
          <a:p>
            <a:pPr indent="0" lvl="0" marL="0" marR="0" rtl="0" algn="l">
              <a:spcBef>
                <a:spcPts val="600"/>
              </a:spcBef>
              <a:spcAft>
                <a:spcPts val="0"/>
              </a:spcAft>
              <a:buClr>
                <a:schemeClr val="accent3"/>
              </a:buClr>
              <a:buSzPts val="900"/>
              <a:buFont typeface="Arial"/>
              <a:buNone/>
            </a:pPr>
            <a:r>
              <a:rPr b="1" lang="en" sz="900">
                <a:solidFill>
                  <a:schemeClr val="accent2"/>
                </a:solidFill>
                <a:latin typeface="Arial"/>
                <a:ea typeface="Arial"/>
                <a:cs typeface="Arial"/>
                <a:sym typeface="Arial"/>
              </a:rPr>
              <a:t>MAC 2008:   </a:t>
            </a:r>
            <a:r>
              <a:rPr lang="en" sz="900">
                <a:solidFill>
                  <a:schemeClr val="accent2"/>
                </a:solidFill>
                <a:latin typeface="Arial"/>
                <a:ea typeface="Arial"/>
                <a:cs typeface="Arial"/>
                <a:sym typeface="Arial"/>
              </a:rPr>
              <a:t>Command + G or View&gt;Guides&gt;Static Guides</a:t>
            </a:r>
            <a:endParaRPr sz="1100"/>
          </a:p>
        </p:txBody>
      </p:sp>
      <p:sp>
        <p:nvSpPr>
          <p:cNvPr id="1285" name="Shape 1285"/>
          <p:cNvSpPr txBox="1"/>
          <p:nvPr/>
        </p:nvSpPr>
        <p:spPr>
          <a:xfrm>
            <a:off x="5624789" y="1332310"/>
            <a:ext cx="2745000" cy="3465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 sz="900">
                <a:solidFill>
                  <a:schemeClr val="dk2"/>
                </a:solidFill>
                <a:latin typeface="Arial"/>
                <a:ea typeface="Arial"/>
                <a:cs typeface="Arial"/>
                <a:sym typeface="Arial"/>
              </a:rPr>
              <a:t>The left and right top and bottom corners only area you should work within on your slides.</a:t>
            </a:r>
            <a:endParaRPr sz="1100"/>
          </a:p>
        </p:txBody>
      </p:sp>
      <p:cxnSp>
        <p:nvCxnSpPr>
          <p:cNvPr id="1286" name="Shape 1286"/>
          <p:cNvCxnSpPr/>
          <p:nvPr/>
        </p:nvCxnSpPr>
        <p:spPr>
          <a:xfrm rot="10800000">
            <a:off x="4572000" y="-4102754"/>
            <a:ext cx="0" cy="9144000"/>
          </a:xfrm>
          <a:prstGeom prst="straightConnector1">
            <a:avLst/>
          </a:prstGeom>
          <a:noFill/>
          <a:ln cap="flat" cmpd="sng" w="19050">
            <a:solidFill>
              <a:schemeClr val="accent5"/>
            </a:solidFill>
            <a:prstDash val="solid"/>
            <a:round/>
            <a:headEnd len="sm" w="sm" type="none"/>
            <a:tailEnd len="sm" w="sm" type="none"/>
          </a:ln>
        </p:spPr>
      </p:cxnSp>
      <p:cxnSp>
        <p:nvCxnSpPr>
          <p:cNvPr id="1287" name="Shape 1287"/>
          <p:cNvCxnSpPr/>
          <p:nvPr/>
        </p:nvCxnSpPr>
        <p:spPr>
          <a:xfrm rot="10800000">
            <a:off x="4572000" y="-3471071"/>
            <a:ext cx="0" cy="9144000"/>
          </a:xfrm>
          <a:prstGeom prst="straightConnector1">
            <a:avLst/>
          </a:prstGeom>
          <a:noFill/>
          <a:ln cap="flat" cmpd="sng" w="19050">
            <a:solidFill>
              <a:schemeClr val="accent5"/>
            </a:solidFill>
            <a:prstDash val="solid"/>
            <a:round/>
            <a:headEnd len="sm" w="sm" type="none"/>
            <a:tailEnd len="sm" w="sm" type="none"/>
          </a:ln>
        </p:spPr>
      </p:cxnSp>
      <p:cxnSp>
        <p:nvCxnSpPr>
          <p:cNvPr id="1288" name="Shape 1288"/>
          <p:cNvCxnSpPr/>
          <p:nvPr/>
        </p:nvCxnSpPr>
        <p:spPr>
          <a:xfrm rot="10800000">
            <a:off x="4572000" y="319089"/>
            <a:ext cx="0" cy="9144000"/>
          </a:xfrm>
          <a:prstGeom prst="straightConnector1">
            <a:avLst/>
          </a:prstGeom>
          <a:noFill/>
          <a:ln cap="flat" cmpd="sng" w="9525">
            <a:solidFill>
              <a:schemeClr val="accent5"/>
            </a:solidFill>
            <a:prstDash val="solid"/>
            <a:round/>
            <a:headEnd len="sm" w="sm" type="none"/>
            <a:tailEnd len="sm" w="sm" type="none"/>
          </a:ln>
        </p:spPr>
      </p:cxnSp>
      <p:sp>
        <p:nvSpPr>
          <p:cNvPr id="1289" name="Shape 1289"/>
          <p:cNvSpPr/>
          <p:nvPr/>
        </p:nvSpPr>
        <p:spPr>
          <a:xfrm>
            <a:off x="5343276" y="4224599"/>
            <a:ext cx="2986200" cy="630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A1E0"/>
              </a:buClr>
              <a:buSzPts val="1200"/>
              <a:buFont typeface="Arial"/>
              <a:buNone/>
            </a:pPr>
            <a:r>
              <a:rPr b="1" lang="en" sz="1200">
                <a:solidFill>
                  <a:srgbClr val="00A1E0"/>
                </a:solidFill>
                <a:latin typeface="Arial"/>
                <a:ea typeface="Arial"/>
                <a:cs typeface="Arial"/>
                <a:sym typeface="Arial"/>
              </a:rPr>
              <a:t>How to Create</a:t>
            </a:r>
            <a:r>
              <a:rPr b="1" lang="en" sz="1200">
                <a:solidFill>
                  <a:srgbClr val="00A1E0"/>
                </a:solidFill>
                <a:latin typeface="Arial"/>
                <a:ea typeface="Arial"/>
                <a:cs typeface="Arial"/>
                <a:sym typeface="Arial"/>
              </a:rPr>
              <a:t> a New Guide Line</a:t>
            </a:r>
            <a:endParaRPr b="1" sz="1200">
              <a:solidFill>
                <a:srgbClr val="00A1E0"/>
              </a:solidFill>
              <a:latin typeface="Arial"/>
              <a:ea typeface="Arial"/>
              <a:cs typeface="Arial"/>
              <a:sym typeface="Arial"/>
            </a:endParaRPr>
          </a:p>
          <a:p>
            <a:pPr indent="0" lvl="0" marL="0" marR="0" rtl="0" algn="l">
              <a:spcBef>
                <a:spcPts val="600"/>
              </a:spcBef>
              <a:spcAft>
                <a:spcPts val="0"/>
              </a:spcAft>
              <a:buClr>
                <a:schemeClr val="accent2"/>
              </a:buClr>
              <a:buSzPts val="900"/>
              <a:buFont typeface="Arial"/>
              <a:buNone/>
            </a:pPr>
            <a:r>
              <a:rPr lang="en" sz="900">
                <a:solidFill>
                  <a:schemeClr val="accent2"/>
                </a:solidFill>
                <a:latin typeface="Arial"/>
                <a:ea typeface="Arial"/>
                <a:cs typeface="Arial"/>
                <a:sym typeface="Arial"/>
              </a:rPr>
              <a:t>Select a guide,</a:t>
            </a:r>
            <a:r>
              <a:rPr lang="en" sz="900">
                <a:solidFill>
                  <a:schemeClr val="accent2"/>
                </a:solidFill>
                <a:latin typeface="Arial"/>
                <a:ea typeface="Arial"/>
                <a:cs typeface="Arial"/>
                <a:sym typeface="Arial"/>
              </a:rPr>
              <a:t> hold down the Option key and drag.  This will duplicate the line</a:t>
            </a:r>
            <a:endParaRPr sz="1000">
              <a:solidFill>
                <a:schemeClr val="accent2"/>
              </a:solidFill>
              <a:latin typeface="Arial"/>
              <a:ea typeface="Arial"/>
              <a:cs typeface="Arial"/>
              <a:sym typeface="Arial"/>
            </a:endParaRPr>
          </a:p>
        </p:txBody>
      </p:sp>
      <p:sp>
        <p:nvSpPr>
          <p:cNvPr id="1290" name="Shape 1290"/>
          <p:cNvSpPr txBox="1"/>
          <p:nvPr>
            <p:ph type="title"/>
          </p:nvPr>
        </p:nvSpPr>
        <p:spPr>
          <a:xfrm>
            <a:off x="428737" y="47627"/>
            <a:ext cx="87153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291" name="Shape 1291"/>
          <p:cNvSpPr txBox="1"/>
          <p:nvPr>
            <p:ph idx="11" type="ftr"/>
          </p:nvPr>
        </p:nvSpPr>
        <p:spPr>
          <a:xfrm>
            <a:off x="433501" y="4906907"/>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 A" showMasterSp="0">
  <p:cSld name="Title Slide_ A">
    <p:bg>
      <p:bgPr>
        <a:solidFill>
          <a:srgbClr val="178BD1"/>
        </a:solidFill>
      </p:bgPr>
    </p:bg>
    <p:spTree>
      <p:nvGrpSpPr>
        <p:cNvPr id="1299" name="Shape 1299"/>
        <p:cNvGrpSpPr/>
        <p:nvPr/>
      </p:nvGrpSpPr>
      <p:grpSpPr>
        <a:xfrm>
          <a:off x="0" y="0"/>
          <a:ext cx="0" cy="0"/>
          <a:chOff x="0" y="0"/>
          <a:chExt cx="0" cy="0"/>
        </a:xfrm>
      </p:grpSpPr>
      <p:pic>
        <p:nvPicPr>
          <p:cNvPr id="1300" name="Shape 1300"/>
          <p:cNvPicPr preferRelativeResize="0"/>
          <p:nvPr/>
        </p:nvPicPr>
        <p:blipFill rotWithShape="1">
          <a:blip r:embed="rId2">
            <a:alphaModFix/>
          </a:blip>
          <a:srcRect b="0" l="0" r="0" t="0"/>
          <a:stretch/>
        </p:blipFill>
        <p:spPr>
          <a:xfrm>
            <a:off x="312" y="429"/>
            <a:ext cx="9142186" cy="5141973"/>
          </a:xfrm>
          <a:prstGeom prst="rect">
            <a:avLst/>
          </a:prstGeom>
          <a:noFill/>
          <a:ln>
            <a:noFill/>
          </a:ln>
        </p:spPr>
      </p:pic>
      <p:sp>
        <p:nvSpPr>
          <p:cNvPr id="1301" name="Shape 1301"/>
          <p:cNvSpPr txBox="1"/>
          <p:nvPr>
            <p:ph type="ctrTitle"/>
          </p:nvPr>
        </p:nvSpPr>
        <p:spPr>
          <a:xfrm>
            <a:off x="608263" y="257807"/>
            <a:ext cx="5782800" cy="973800"/>
          </a:xfrm>
          <a:prstGeom prst="rect">
            <a:avLst/>
          </a:prstGeom>
          <a:noFill/>
          <a:ln>
            <a:noFill/>
          </a:ln>
        </p:spPr>
        <p:txBody>
          <a:bodyPr anchorCtr="0" anchor="b" bIns="0" lIns="0" spcFirstLastPara="1" rIns="0" wrap="square" tIns="0"/>
          <a:lstStyle>
            <a:lvl1pPr lvl="0" marR="0" rtl="0" algn="l">
              <a:lnSpc>
                <a:spcPct val="90000"/>
              </a:lnSpc>
              <a:spcBef>
                <a:spcPts val="0"/>
              </a:spcBef>
              <a:spcAft>
                <a:spcPts val="0"/>
              </a:spcAft>
              <a:buSzPts val="1100"/>
              <a:buNone/>
              <a:defRPr b="1" i="0" sz="27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302" name="Shape 1302"/>
          <p:cNvSpPr txBox="1"/>
          <p:nvPr>
            <p:ph idx="1" type="subTitle"/>
          </p:nvPr>
        </p:nvSpPr>
        <p:spPr>
          <a:xfrm>
            <a:off x="617407" y="1247737"/>
            <a:ext cx="5773500" cy="357600"/>
          </a:xfrm>
          <a:prstGeom prst="rect">
            <a:avLst/>
          </a:prstGeom>
          <a:noFill/>
          <a:ln>
            <a:noFill/>
          </a:ln>
        </p:spPr>
        <p:txBody>
          <a:bodyPr anchorCtr="0" anchor="t" bIns="0" lIns="0" spcFirstLastPara="1" rIns="0" wrap="square" tIns="0"/>
          <a:lstStyle>
            <a:lvl1pPr lvl="0" marR="0" rtl="0" algn="l">
              <a:lnSpc>
                <a:spcPct val="95000"/>
              </a:lnSpc>
              <a:spcBef>
                <a:spcPts val="0"/>
              </a:spcBef>
              <a:spcAft>
                <a:spcPts val="0"/>
              </a:spcAft>
              <a:buClr>
                <a:srgbClr val="7F7F7F"/>
              </a:buClr>
              <a:buSzPts val="1700"/>
              <a:buFont typeface="Arial"/>
              <a:buNone/>
              <a:defRPr b="0" i="0" sz="1700" u="none" cap="none" strike="noStrike">
                <a:solidFill>
                  <a:schemeClr val="lt1"/>
                </a:solidFill>
                <a:latin typeface="Arial"/>
                <a:ea typeface="Arial"/>
                <a:cs typeface="Arial"/>
                <a:sym typeface="Arial"/>
              </a:defRPr>
            </a:lvl1pPr>
            <a:lvl2pPr lvl="1" marR="0" rtl="0" algn="ctr">
              <a:spcBef>
                <a:spcPts val="200"/>
              </a:spcBef>
              <a:spcAft>
                <a:spcPts val="0"/>
              </a:spcAft>
              <a:buClr>
                <a:schemeClr val="accent2"/>
              </a:buClr>
              <a:buSzPts val="1400"/>
              <a:buFont typeface="Arial"/>
              <a:buNone/>
              <a:defRPr b="0" i="0" sz="1400" u="none" cap="none" strike="noStrike">
                <a:solidFill>
                  <a:srgbClr val="898989"/>
                </a:solidFill>
                <a:latin typeface="Arial"/>
                <a:ea typeface="Arial"/>
                <a:cs typeface="Arial"/>
                <a:sym typeface="Arial"/>
              </a:defRPr>
            </a:lvl2pPr>
            <a:lvl3pPr lvl="2" marR="0" rtl="0" algn="ctr">
              <a:spcBef>
                <a:spcPts val="500"/>
              </a:spcBef>
              <a:spcAft>
                <a:spcPts val="0"/>
              </a:spcAft>
              <a:buClr>
                <a:schemeClr val="accent2"/>
              </a:buClr>
              <a:buSzPts val="1200"/>
              <a:buFont typeface="Arial"/>
              <a:buNone/>
              <a:defRPr b="0" i="0" sz="1200" u="none" cap="none" strike="noStrike">
                <a:solidFill>
                  <a:srgbClr val="898989"/>
                </a:solidFill>
                <a:latin typeface="Arial"/>
                <a:ea typeface="Arial"/>
                <a:cs typeface="Arial"/>
                <a:sym typeface="Arial"/>
              </a:defRPr>
            </a:lvl3pPr>
            <a:lvl4pPr lvl="3" marR="0" rtl="0" algn="ctr">
              <a:spcBef>
                <a:spcPts val="500"/>
              </a:spcBef>
              <a:spcAft>
                <a:spcPts val="0"/>
              </a:spcAft>
              <a:buClr>
                <a:schemeClr val="accent2"/>
              </a:buClr>
              <a:buSzPts val="1100"/>
              <a:buFont typeface="Arial"/>
              <a:buNone/>
              <a:defRPr b="1" i="0" sz="1100" u="none" cap="none" strike="noStrike">
                <a:solidFill>
                  <a:srgbClr val="898989"/>
                </a:solidFill>
                <a:latin typeface="Arial"/>
                <a:ea typeface="Arial"/>
                <a:cs typeface="Arial"/>
                <a:sym typeface="Arial"/>
              </a:defRPr>
            </a:lvl4pPr>
            <a:lvl5pPr lvl="4" marR="0" rtl="0" algn="ctr">
              <a:spcBef>
                <a:spcPts val="500"/>
              </a:spcBef>
              <a:spcAft>
                <a:spcPts val="0"/>
              </a:spcAft>
              <a:buClr>
                <a:srgbClr val="7F7F7F"/>
              </a:buClr>
              <a:buSzPts val="1500"/>
              <a:buFont typeface="Arial"/>
              <a:buNone/>
              <a:defRPr b="0" i="0" sz="1500" u="none" cap="none" strike="noStrike">
                <a:solidFill>
                  <a:srgbClr val="898989"/>
                </a:solidFill>
                <a:latin typeface="Arial"/>
                <a:ea typeface="Arial"/>
                <a:cs typeface="Arial"/>
                <a:sym typeface="Arial"/>
              </a:defRPr>
            </a:lvl5pPr>
            <a:lvl6pPr lvl="5" marR="0" rtl="0" algn="ctr">
              <a:spcBef>
                <a:spcPts val="5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6pPr>
            <a:lvl7pPr lvl="6"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7pPr>
            <a:lvl8pPr lvl="7"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8pPr>
            <a:lvl9pPr lvl="8"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9pPr>
          </a:lstStyle>
          <a:p/>
        </p:txBody>
      </p:sp>
      <p:sp>
        <p:nvSpPr>
          <p:cNvPr id="1303" name="Shape 1303"/>
          <p:cNvSpPr txBox="1"/>
          <p:nvPr>
            <p:ph idx="2" type="body"/>
          </p:nvPr>
        </p:nvSpPr>
        <p:spPr>
          <a:xfrm>
            <a:off x="617407" y="2095570"/>
            <a:ext cx="5773500" cy="2139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7F7F7F"/>
              </a:buClr>
              <a:buSzPts val="1200"/>
              <a:buFont typeface="Arial"/>
              <a:buNone/>
              <a:defRPr b="0" i="0" sz="1200" u="none" cap="none" strike="noStrike">
                <a:solidFill>
                  <a:schemeClr val="lt1"/>
                </a:solidFill>
                <a:latin typeface="Arial"/>
                <a:ea typeface="Arial"/>
                <a:cs typeface="Arial"/>
                <a:sym typeface="Arial"/>
              </a:defRPr>
            </a:lvl1pPr>
            <a:lvl2pPr indent="-228600" lvl="1" marL="914400" marR="0" rtl="0" algn="l">
              <a:spcBef>
                <a:spcPts val="200"/>
              </a:spcBef>
              <a:spcAft>
                <a:spcPts val="0"/>
              </a:spcAft>
              <a:buClr>
                <a:schemeClr val="accent2"/>
              </a:buClr>
              <a:buSzPts val="1200"/>
              <a:buFont typeface="Arial"/>
              <a:buNone/>
              <a:defRPr b="0" i="0" sz="1100" u="none" cap="none" strike="noStrike">
                <a:solidFill>
                  <a:schemeClr val="lt2"/>
                </a:solidFill>
                <a:latin typeface="Arial"/>
                <a:ea typeface="Arial"/>
                <a:cs typeface="Arial"/>
                <a:sym typeface="Arial"/>
              </a:defRPr>
            </a:lvl2pPr>
            <a:lvl3pPr indent="-228600" lvl="2" marL="1371600" marR="0" rtl="0" algn="l">
              <a:lnSpc>
                <a:spcPct val="95000"/>
              </a:lnSpc>
              <a:spcBef>
                <a:spcPts val="200"/>
              </a:spcBef>
              <a:spcAft>
                <a:spcPts val="0"/>
              </a:spcAft>
              <a:buClr>
                <a:srgbClr val="BFBFBF"/>
              </a:buClr>
              <a:buSzPts val="1100"/>
              <a:buFont typeface="Arial"/>
              <a:buNone/>
              <a:defRPr b="0" i="0" sz="1100" u="none" cap="none" strike="noStrike">
                <a:solidFill>
                  <a:schemeClr val="lt2"/>
                </a:solidFill>
                <a:latin typeface="Arial"/>
                <a:ea typeface="Arial"/>
                <a:cs typeface="Arial"/>
                <a:sym typeface="Arial"/>
              </a:defRPr>
            </a:lvl3pPr>
            <a:lvl4pPr indent="-273050" lvl="3" marL="1828800" marR="0" rtl="0" algn="l">
              <a:spcBef>
                <a:spcPts val="0"/>
              </a:spcBef>
              <a:spcAft>
                <a:spcPts val="0"/>
              </a:spcAft>
              <a:buClr>
                <a:schemeClr val="accent2"/>
              </a:buClr>
              <a:buSzPts val="700"/>
              <a:buFont typeface="Arial"/>
              <a:buChar char="•"/>
              <a:defRPr b="1" i="0" sz="700" u="none" cap="none" strike="noStrike">
                <a:solidFill>
                  <a:schemeClr val="lt1"/>
                </a:solidFill>
                <a:latin typeface="Arial"/>
                <a:ea typeface="Arial"/>
                <a:cs typeface="Arial"/>
                <a:sym typeface="Arial"/>
              </a:defRPr>
            </a:lvl4pPr>
            <a:lvl5pPr indent="-228600" lvl="4" marL="2286000" marR="0" rtl="0" algn="l">
              <a:spcBef>
                <a:spcPts val="200"/>
              </a:spcBef>
              <a:spcAft>
                <a:spcPts val="0"/>
              </a:spcAft>
              <a:buSzPts val="1100"/>
              <a:buNone/>
              <a:defRPr b="0" i="0" sz="700" u="none" cap="none" strike="noStrike">
                <a:solidFill>
                  <a:schemeClr val="lt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04" name="Shape 1304"/>
          <p:cNvSpPr txBox="1"/>
          <p:nvPr>
            <p:ph idx="3" type="body"/>
          </p:nvPr>
        </p:nvSpPr>
        <p:spPr>
          <a:xfrm>
            <a:off x="617407" y="1895236"/>
            <a:ext cx="5773500" cy="185700"/>
          </a:xfrm>
          <a:prstGeom prst="rect">
            <a:avLst/>
          </a:prstGeom>
          <a:noFill/>
          <a:ln>
            <a:noFill/>
          </a:ln>
        </p:spPr>
        <p:txBody>
          <a:bodyPr anchorCtr="0" anchor="t" bIns="0" lIns="0" spcFirstLastPara="1" rIns="0" wrap="square" tIns="0"/>
          <a:lstStyle>
            <a:lvl1pPr indent="-304800" lvl="0" marL="457200" marR="0" rtl="0" algn="l">
              <a:lnSpc>
                <a:spcPct val="95000"/>
              </a:lnSpc>
              <a:spcBef>
                <a:spcPts val="0"/>
              </a:spcBef>
              <a:spcAft>
                <a:spcPts val="0"/>
              </a:spcAft>
              <a:buClr>
                <a:srgbClr val="7F7F7F"/>
              </a:buClr>
              <a:buSzPts val="1200"/>
              <a:buFont typeface="Arial"/>
              <a:buChar char="​"/>
              <a:defRPr b="0" i="0" sz="1200" u="none" cap="none" strike="noStrike">
                <a:solidFill>
                  <a:schemeClr val="l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id="1305" name="Shape 1305"/>
          <p:cNvPicPr preferRelativeResize="0"/>
          <p:nvPr/>
        </p:nvPicPr>
        <p:blipFill rotWithShape="1">
          <a:blip r:embed="rId3">
            <a:alphaModFix/>
          </a:blip>
          <a:srcRect b="0" l="0" r="0" t="0"/>
          <a:stretch/>
        </p:blipFill>
        <p:spPr>
          <a:xfrm>
            <a:off x="8050147" y="4303266"/>
            <a:ext cx="891540" cy="624031"/>
          </a:xfrm>
          <a:prstGeom prst="rect">
            <a:avLst/>
          </a:prstGeom>
          <a:noFill/>
          <a:ln>
            <a:noFill/>
          </a:ln>
        </p:spPr>
      </p:pic>
      <p:pic>
        <p:nvPicPr>
          <p:cNvPr id="1306" name="Shape 1306"/>
          <p:cNvPicPr preferRelativeResize="0"/>
          <p:nvPr/>
        </p:nvPicPr>
        <p:blipFill rotWithShape="1">
          <a:blip r:embed="rId4">
            <a:alphaModFix/>
          </a:blip>
          <a:srcRect b="0" l="0" r="0" t="0"/>
          <a:stretch/>
        </p:blipFill>
        <p:spPr>
          <a:xfrm>
            <a:off x="1100080" y="3292859"/>
            <a:ext cx="2146326" cy="1802240"/>
          </a:xfrm>
          <a:prstGeom prst="rect">
            <a:avLst/>
          </a:prstGeom>
          <a:noFill/>
          <a:ln>
            <a:noFill/>
          </a:ln>
        </p:spPr>
      </p:pic>
    </p:spTree>
  </p:cSld>
  <p:clrMapOvr>
    <a:masterClrMapping/>
  </p:clrMapOvr>
  <p:transition spd="med">
    <p:fade/>
  </p:transition>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 Mountain Footer Left">
  <p:cSld name="Basic - Mountain Footer Left">
    <p:spTree>
      <p:nvGrpSpPr>
        <p:cNvPr id="1307" name="Shape 1307"/>
        <p:cNvGrpSpPr/>
        <p:nvPr/>
      </p:nvGrpSpPr>
      <p:grpSpPr>
        <a:xfrm>
          <a:off x="0" y="0"/>
          <a:ext cx="0" cy="0"/>
          <a:chOff x="0" y="0"/>
          <a:chExt cx="0" cy="0"/>
        </a:xfrm>
      </p:grpSpPr>
      <p:pic>
        <p:nvPicPr>
          <p:cNvPr id="1308" name="Shape 130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09" name="Shape 1309"/>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2300" u="none" cap="none" strike="noStrike">
                <a:solidFill>
                  <a:srgbClr val="3E6E84"/>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310" name="Shape 1310"/>
          <p:cNvSpPr txBox="1"/>
          <p:nvPr>
            <p:ph idx="1" type="body"/>
          </p:nvPr>
        </p:nvSpPr>
        <p:spPr>
          <a:xfrm>
            <a:off x="428737" y="1323214"/>
            <a:ext cx="8286600" cy="31677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11" name="Shape 1311"/>
          <p:cNvSpPr txBox="1"/>
          <p:nvPr>
            <p:ph idx="2" type="body"/>
          </p:nvPr>
        </p:nvSpPr>
        <p:spPr>
          <a:xfrm>
            <a:off x="428739" y="822884"/>
            <a:ext cx="8286600" cy="254100"/>
          </a:xfrm>
          <a:prstGeom prst="rect">
            <a:avLst/>
          </a:prstGeom>
          <a:noFill/>
          <a:ln>
            <a:noFill/>
          </a:ln>
        </p:spPr>
        <p:txBody>
          <a:bodyPr anchorCtr="0" anchor="t" bIns="0" lIns="0" spcFirstLastPara="1" rIns="0" wrap="square" tIns="0"/>
          <a:lstStyle>
            <a:lvl1pPr indent="-336550" lvl="0" marL="457200" marR="0" rtl="0" algn="l">
              <a:spcBef>
                <a:spcPts val="800"/>
              </a:spcBef>
              <a:spcAft>
                <a:spcPts val="0"/>
              </a:spcAft>
              <a:buClr>
                <a:srgbClr val="7F7F7F"/>
              </a:buClr>
              <a:buSzPts val="1700"/>
              <a:buFont typeface="Arial"/>
              <a:buChar char="​"/>
              <a:defRPr b="0" i="0" sz="1700" u="none" cap="none" strike="noStrike">
                <a:solidFill>
                  <a:srgbClr val="5C64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icture 23" id="1312" name="Shape 1312"/>
          <p:cNvPicPr preferRelativeResize="0"/>
          <p:nvPr/>
        </p:nvPicPr>
        <p:blipFill rotWithShape="1">
          <a:blip r:embed="rId3">
            <a:alphaModFix/>
          </a:blip>
          <a:srcRect b="0" l="0" r="0" t="0"/>
          <a:stretch/>
        </p:blipFill>
        <p:spPr>
          <a:xfrm>
            <a:off x="8492566" y="4693436"/>
            <a:ext cx="462227" cy="323561"/>
          </a:xfrm>
          <a:prstGeom prst="rect">
            <a:avLst/>
          </a:prstGeom>
          <a:noFill/>
          <a:ln>
            <a:noFill/>
          </a:ln>
        </p:spPr>
      </p:pic>
      <p:sp>
        <p:nvSpPr>
          <p:cNvPr id="1313" name="Shape 1313"/>
          <p:cNvSpPr txBox="1"/>
          <p:nvPr>
            <p:ph idx="11" type="ftr"/>
          </p:nvPr>
        </p:nvSpPr>
        <p:spPr>
          <a:xfrm>
            <a:off x="433500" y="4807847"/>
            <a:ext cx="6654900" cy="160500"/>
          </a:xfrm>
          <a:prstGeom prst="rect">
            <a:avLst/>
          </a:prstGeom>
          <a:noFill/>
          <a:ln>
            <a:noFill/>
          </a:ln>
        </p:spPr>
        <p:txBody>
          <a:bodyPr anchorCtr="0" anchor="b"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 Mountain Footer Right">
  <p:cSld name="Basic - Mountain Footer Right">
    <p:spTree>
      <p:nvGrpSpPr>
        <p:cNvPr id="1314" name="Shape 1314"/>
        <p:cNvGrpSpPr/>
        <p:nvPr/>
      </p:nvGrpSpPr>
      <p:grpSpPr>
        <a:xfrm>
          <a:off x="0" y="0"/>
          <a:ext cx="0" cy="0"/>
          <a:chOff x="0" y="0"/>
          <a:chExt cx="0" cy="0"/>
        </a:xfrm>
      </p:grpSpPr>
      <p:pic>
        <p:nvPicPr>
          <p:cNvPr id="1315" name="Shape 1315"/>
          <p:cNvPicPr preferRelativeResize="0"/>
          <p:nvPr/>
        </p:nvPicPr>
        <p:blipFill rotWithShape="1">
          <a:blip r:embed="rId2">
            <a:alphaModFix/>
          </a:blip>
          <a:srcRect b="0" l="0" r="0" t="0"/>
          <a:stretch/>
        </p:blipFill>
        <p:spPr>
          <a:xfrm>
            <a:off x="1" y="0"/>
            <a:ext cx="9144000" cy="5143500"/>
          </a:xfrm>
          <a:prstGeom prst="rect">
            <a:avLst/>
          </a:prstGeom>
          <a:noFill/>
          <a:ln>
            <a:noFill/>
          </a:ln>
        </p:spPr>
      </p:pic>
      <p:sp>
        <p:nvSpPr>
          <p:cNvPr id="1316" name="Shape 1316"/>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2300" u="none" cap="none" strike="noStrike">
                <a:solidFill>
                  <a:srgbClr val="3E6E84"/>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317" name="Shape 1317"/>
          <p:cNvSpPr txBox="1"/>
          <p:nvPr>
            <p:ph idx="1" type="body"/>
          </p:nvPr>
        </p:nvSpPr>
        <p:spPr>
          <a:xfrm>
            <a:off x="428737" y="1323214"/>
            <a:ext cx="8286600" cy="31677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18" name="Shape 1318"/>
          <p:cNvSpPr txBox="1"/>
          <p:nvPr>
            <p:ph idx="2" type="body"/>
          </p:nvPr>
        </p:nvSpPr>
        <p:spPr>
          <a:xfrm>
            <a:off x="428739" y="822884"/>
            <a:ext cx="8286600" cy="254100"/>
          </a:xfrm>
          <a:prstGeom prst="rect">
            <a:avLst/>
          </a:prstGeom>
          <a:noFill/>
          <a:ln>
            <a:noFill/>
          </a:ln>
        </p:spPr>
        <p:txBody>
          <a:bodyPr anchorCtr="0" anchor="t" bIns="0" lIns="0" spcFirstLastPara="1" rIns="0" wrap="square" tIns="0"/>
          <a:lstStyle>
            <a:lvl1pPr indent="-336550" lvl="0" marL="457200" marR="0" rtl="0" algn="l">
              <a:spcBef>
                <a:spcPts val="800"/>
              </a:spcBef>
              <a:spcAft>
                <a:spcPts val="0"/>
              </a:spcAft>
              <a:buClr>
                <a:srgbClr val="7F7F7F"/>
              </a:buClr>
              <a:buSzPts val="1700"/>
              <a:buFont typeface="Arial"/>
              <a:buChar char="​"/>
              <a:defRPr b="0" i="0" sz="1700" u="none" cap="none" strike="noStrike">
                <a:solidFill>
                  <a:srgbClr val="5C64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icture 23" id="1319" name="Shape 1319"/>
          <p:cNvPicPr preferRelativeResize="0"/>
          <p:nvPr/>
        </p:nvPicPr>
        <p:blipFill rotWithShape="1">
          <a:blip r:embed="rId3">
            <a:alphaModFix/>
          </a:blip>
          <a:srcRect b="0" l="0" r="0" t="0"/>
          <a:stretch/>
        </p:blipFill>
        <p:spPr>
          <a:xfrm>
            <a:off x="8492566" y="4693436"/>
            <a:ext cx="462227" cy="323561"/>
          </a:xfrm>
          <a:prstGeom prst="rect">
            <a:avLst/>
          </a:prstGeom>
          <a:noFill/>
          <a:ln>
            <a:noFill/>
          </a:ln>
        </p:spPr>
      </p:pic>
      <p:sp>
        <p:nvSpPr>
          <p:cNvPr id="1320" name="Shape 1320"/>
          <p:cNvSpPr txBox="1"/>
          <p:nvPr>
            <p:ph idx="11" type="ftr"/>
          </p:nvPr>
        </p:nvSpPr>
        <p:spPr>
          <a:xfrm>
            <a:off x="433500" y="4807847"/>
            <a:ext cx="6654900" cy="160500"/>
          </a:xfrm>
          <a:prstGeom prst="rect">
            <a:avLst/>
          </a:prstGeom>
          <a:noFill/>
          <a:ln>
            <a:noFill/>
          </a:ln>
        </p:spPr>
        <p:txBody>
          <a:bodyPr anchorCtr="0" anchor="b"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Slide">
  <p:cSld name="Callout Slide">
    <p:spTree>
      <p:nvGrpSpPr>
        <p:cNvPr id="1321" name="Shape 1321"/>
        <p:cNvGrpSpPr/>
        <p:nvPr/>
      </p:nvGrpSpPr>
      <p:grpSpPr>
        <a:xfrm>
          <a:off x="0" y="0"/>
          <a:ext cx="0" cy="0"/>
          <a:chOff x="0" y="0"/>
          <a:chExt cx="0" cy="0"/>
        </a:xfrm>
      </p:grpSpPr>
      <p:pic>
        <p:nvPicPr>
          <p:cNvPr id="1322" name="Shape 1322"/>
          <p:cNvPicPr preferRelativeResize="0"/>
          <p:nvPr/>
        </p:nvPicPr>
        <p:blipFill rotWithShape="1">
          <a:blip r:embed="rId2">
            <a:alphaModFix/>
          </a:blip>
          <a:srcRect b="0" l="0" r="0" t="0"/>
          <a:stretch/>
        </p:blipFill>
        <p:spPr>
          <a:xfrm>
            <a:off x="1431" y="469"/>
            <a:ext cx="9142330" cy="5142560"/>
          </a:xfrm>
          <a:prstGeom prst="rect">
            <a:avLst/>
          </a:prstGeom>
          <a:noFill/>
          <a:ln>
            <a:noFill/>
          </a:ln>
        </p:spPr>
      </p:pic>
      <p:sp>
        <p:nvSpPr>
          <p:cNvPr id="1323" name="Shape 1323"/>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23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324" name="Shape 1324"/>
          <p:cNvSpPr txBox="1"/>
          <p:nvPr>
            <p:ph idx="1" type="body"/>
          </p:nvPr>
        </p:nvSpPr>
        <p:spPr>
          <a:xfrm>
            <a:off x="428737" y="1328164"/>
            <a:ext cx="8286600" cy="31677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chemeClr val="lt1"/>
                </a:solidFill>
                <a:latin typeface="Arial"/>
                <a:ea typeface="Arial"/>
                <a:cs typeface="Arial"/>
                <a:sym typeface="Arial"/>
              </a:defRPr>
            </a:lvl1pPr>
            <a:lvl2pPr indent="-317500" lvl="1" marL="914400" marR="0" rtl="0" algn="l">
              <a:lnSpc>
                <a:spcPct val="100000"/>
              </a:lnSpc>
              <a:spcBef>
                <a:spcPts val="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04800" lvl="2" marL="13716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298450" lvl="3" marL="1828800" marR="0" rtl="0" algn="l">
              <a:lnSpc>
                <a:spcPct val="100000"/>
              </a:lnSpc>
              <a:spcBef>
                <a:spcPts val="500"/>
              </a:spcBef>
              <a:spcAft>
                <a:spcPts val="0"/>
              </a:spcAft>
              <a:buClr>
                <a:schemeClr val="lt1"/>
              </a:buClr>
              <a:buSzPts val="1100"/>
              <a:buFont typeface="Arial"/>
              <a:buChar char="•"/>
              <a:defRPr b="1" i="0" sz="1100" u="none" cap="none" strike="noStrike">
                <a:solidFill>
                  <a:schemeClr val="lt1"/>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lt1"/>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25" name="Shape 1325"/>
          <p:cNvSpPr txBox="1"/>
          <p:nvPr>
            <p:ph idx="2" type="body"/>
          </p:nvPr>
        </p:nvSpPr>
        <p:spPr>
          <a:xfrm>
            <a:off x="428739" y="822884"/>
            <a:ext cx="8286600" cy="254100"/>
          </a:xfrm>
          <a:prstGeom prst="rect">
            <a:avLst/>
          </a:prstGeom>
          <a:noFill/>
          <a:ln>
            <a:noFill/>
          </a:ln>
        </p:spPr>
        <p:txBody>
          <a:bodyPr anchorCtr="0" anchor="t" bIns="0" lIns="0" spcFirstLastPara="1" rIns="0" wrap="square" tIns="0"/>
          <a:lstStyle>
            <a:lvl1pPr indent="-336550" lvl="0" marL="457200" marR="0" rtl="0" algn="l">
              <a:spcBef>
                <a:spcPts val="800"/>
              </a:spcBef>
              <a:spcAft>
                <a:spcPts val="0"/>
              </a:spcAft>
              <a:buClr>
                <a:srgbClr val="7F7F7F"/>
              </a:buClr>
              <a:buSzPts val="1700"/>
              <a:buFont typeface="Arial"/>
              <a:buChar char="​"/>
              <a:defRPr b="0" i="0" sz="1700" u="none" cap="none" strike="noStrike">
                <a:solidFill>
                  <a:schemeClr val="l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icture 23" id="1326" name="Shape 1326"/>
          <p:cNvPicPr preferRelativeResize="0"/>
          <p:nvPr/>
        </p:nvPicPr>
        <p:blipFill rotWithShape="1">
          <a:blip r:embed="rId3">
            <a:alphaModFix/>
          </a:blip>
          <a:srcRect b="0" l="0" r="0" t="0"/>
          <a:stretch/>
        </p:blipFill>
        <p:spPr>
          <a:xfrm>
            <a:off x="8492566" y="4693436"/>
            <a:ext cx="462227" cy="323561"/>
          </a:xfrm>
          <a:prstGeom prst="rect">
            <a:avLst/>
          </a:prstGeom>
          <a:noFill/>
          <a:ln>
            <a:noFill/>
          </a:ln>
        </p:spPr>
      </p:pic>
      <p:sp>
        <p:nvSpPr>
          <p:cNvPr id="1327" name="Shape 1327"/>
          <p:cNvSpPr txBox="1"/>
          <p:nvPr>
            <p:ph idx="11" type="ftr"/>
          </p:nvPr>
        </p:nvSpPr>
        <p:spPr>
          <a:xfrm>
            <a:off x="433500" y="4807847"/>
            <a:ext cx="6654900" cy="160500"/>
          </a:xfrm>
          <a:prstGeom prst="rect">
            <a:avLst/>
          </a:prstGeom>
          <a:noFill/>
          <a:ln>
            <a:noFill/>
          </a:ln>
        </p:spPr>
        <p:txBody>
          <a:bodyPr anchorCtr="0" anchor="b" bIns="0" lIns="0" spcFirstLastPara="1" rIns="0" wrap="square" tIns="0"/>
          <a:lstStyle>
            <a:lvl1pPr lvl="0" marR="0" rtl="0" algn="l">
              <a:spcBef>
                <a:spcPts val="0"/>
              </a:spcBef>
              <a:spcAft>
                <a:spcPts val="0"/>
              </a:spcAft>
              <a:buSzPts val="1100"/>
              <a:buNone/>
              <a:defRPr sz="900">
                <a:solidFill>
                  <a:schemeClr val="l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w Forest">
  <p:cSld name="Low Forest">
    <p:spTree>
      <p:nvGrpSpPr>
        <p:cNvPr id="1328" name="Shape 1328"/>
        <p:cNvGrpSpPr/>
        <p:nvPr/>
      </p:nvGrpSpPr>
      <p:grpSpPr>
        <a:xfrm>
          <a:off x="0" y="0"/>
          <a:ext cx="0" cy="0"/>
          <a:chOff x="0" y="0"/>
          <a:chExt cx="0" cy="0"/>
        </a:xfrm>
      </p:grpSpPr>
      <p:pic>
        <p:nvPicPr>
          <p:cNvPr id="1329" name="Shape 1329"/>
          <p:cNvPicPr preferRelativeResize="0"/>
          <p:nvPr/>
        </p:nvPicPr>
        <p:blipFill rotWithShape="1">
          <a:blip r:embed="rId2">
            <a:alphaModFix/>
          </a:blip>
          <a:srcRect b="0" l="0" r="0" t="0"/>
          <a:stretch/>
        </p:blipFill>
        <p:spPr>
          <a:xfrm>
            <a:off x="1" y="11242"/>
            <a:ext cx="9144000" cy="5143500"/>
          </a:xfrm>
          <a:prstGeom prst="rect">
            <a:avLst/>
          </a:prstGeom>
          <a:noFill/>
          <a:ln>
            <a:noFill/>
          </a:ln>
        </p:spPr>
      </p:pic>
      <p:sp>
        <p:nvSpPr>
          <p:cNvPr id="1330" name="Shape 1330"/>
          <p:cNvSpPr/>
          <p:nvPr/>
        </p:nvSpPr>
        <p:spPr>
          <a:xfrm>
            <a:off x="3558255" y="3505997"/>
            <a:ext cx="778896" cy="703458"/>
          </a:xfrm>
          <a:custGeom>
            <a:pathLst>
              <a:path extrusionOk="0" h="21600" w="2160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31" name="Shape 1331"/>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2300" u="none" cap="none" strike="noStrike">
                <a:solidFill>
                  <a:srgbClr val="3E6E84"/>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332" name="Shape 1332"/>
          <p:cNvSpPr txBox="1"/>
          <p:nvPr>
            <p:ph idx="1" type="body"/>
          </p:nvPr>
        </p:nvSpPr>
        <p:spPr>
          <a:xfrm>
            <a:off x="428737" y="1323215"/>
            <a:ext cx="8286600" cy="25707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33" name="Shape 1333"/>
          <p:cNvSpPr txBox="1"/>
          <p:nvPr>
            <p:ph idx="2" type="body"/>
          </p:nvPr>
        </p:nvSpPr>
        <p:spPr>
          <a:xfrm>
            <a:off x="428737" y="822884"/>
            <a:ext cx="8286600" cy="254100"/>
          </a:xfrm>
          <a:prstGeom prst="rect">
            <a:avLst/>
          </a:prstGeom>
          <a:noFill/>
          <a:ln>
            <a:noFill/>
          </a:ln>
        </p:spPr>
        <p:txBody>
          <a:bodyPr anchorCtr="0" anchor="t" bIns="0" lIns="0" spcFirstLastPara="1" rIns="0" wrap="square" tIns="0"/>
          <a:lstStyle>
            <a:lvl1pPr indent="-336550" lvl="0" marL="457200" marR="0" rtl="0" algn="l">
              <a:spcBef>
                <a:spcPts val="800"/>
              </a:spcBef>
              <a:spcAft>
                <a:spcPts val="0"/>
              </a:spcAft>
              <a:buClr>
                <a:srgbClr val="7F7F7F"/>
              </a:buClr>
              <a:buSzPts val="1700"/>
              <a:buFont typeface="Arial"/>
              <a:buChar char="​"/>
              <a:defRPr b="0" i="0" sz="1700" u="none" cap="none" strike="noStrike">
                <a:solidFill>
                  <a:srgbClr val="5C64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icture 23" id="1334" name="Shape 1334"/>
          <p:cNvPicPr preferRelativeResize="0"/>
          <p:nvPr/>
        </p:nvPicPr>
        <p:blipFill rotWithShape="1">
          <a:blip r:embed="rId3">
            <a:alphaModFix/>
          </a:blip>
          <a:srcRect b="0" l="0" r="0" t="0"/>
          <a:stretch/>
        </p:blipFill>
        <p:spPr>
          <a:xfrm>
            <a:off x="8492566" y="4693436"/>
            <a:ext cx="462227" cy="323561"/>
          </a:xfrm>
          <a:prstGeom prst="rect">
            <a:avLst/>
          </a:prstGeom>
          <a:noFill/>
          <a:ln>
            <a:noFill/>
          </a:ln>
        </p:spPr>
      </p:pic>
      <p:sp>
        <p:nvSpPr>
          <p:cNvPr id="1335" name="Shape 1335"/>
          <p:cNvSpPr txBox="1"/>
          <p:nvPr>
            <p:ph idx="11" type="ftr"/>
          </p:nvPr>
        </p:nvSpPr>
        <p:spPr>
          <a:xfrm>
            <a:off x="433500" y="4807847"/>
            <a:ext cx="6654900" cy="160500"/>
          </a:xfrm>
          <a:prstGeom prst="rect">
            <a:avLst/>
          </a:prstGeom>
          <a:noFill/>
          <a:ln>
            <a:noFill/>
          </a:ln>
        </p:spPr>
        <p:txBody>
          <a:bodyPr anchorCtr="0" anchor="b" bIns="0" lIns="0" spcFirstLastPara="1" rIns="0" wrap="square" tIns="0"/>
          <a:lstStyle>
            <a:lvl1pPr lvl="0" marR="0" rtl="0" algn="l">
              <a:spcBef>
                <a:spcPts val="0"/>
              </a:spcBef>
              <a:spcAft>
                <a:spcPts val="0"/>
              </a:spcAft>
              <a:buSzPts val="1100"/>
              <a:buNone/>
              <a:defRPr sz="900">
                <a:solidFill>
                  <a:schemeClr val="l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ird Split - Left">
  <p:cSld name="Third Split - Left">
    <p:spTree>
      <p:nvGrpSpPr>
        <p:cNvPr id="1336" name="Shape 1336"/>
        <p:cNvGrpSpPr/>
        <p:nvPr/>
      </p:nvGrpSpPr>
      <p:grpSpPr>
        <a:xfrm>
          <a:off x="0" y="0"/>
          <a:ext cx="0" cy="0"/>
          <a:chOff x="0" y="0"/>
          <a:chExt cx="0" cy="0"/>
        </a:xfrm>
      </p:grpSpPr>
      <p:sp>
        <p:nvSpPr>
          <p:cNvPr id="1337" name="Shape 1337"/>
          <p:cNvSpPr txBox="1"/>
          <p:nvPr>
            <p:ph idx="1" type="body"/>
          </p:nvPr>
        </p:nvSpPr>
        <p:spPr>
          <a:xfrm>
            <a:off x="428737" y="1322785"/>
            <a:ext cx="2475300" cy="31683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38" name="Shape 1338"/>
          <p:cNvSpPr txBox="1"/>
          <p:nvPr>
            <p:ph type="title"/>
          </p:nvPr>
        </p:nvSpPr>
        <p:spPr>
          <a:xfrm>
            <a:off x="428737" y="56306"/>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2300" u="none" cap="none" strike="noStrike">
                <a:solidFill>
                  <a:srgbClr val="3E6E84"/>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339" name="Shape 1339"/>
          <p:cNvSpPr txBox="1"/>
          <p:nvPr>
            <p:ph idx="2" type="body"/>
          </p:nvPr>
        </p:nvSpPr>
        <p:spPr>
          <a:xfrm>
            <a:off x="3310969" y="1322785"/>
            <a:ext cx="5393400" cy="31683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40" name="Shape 1340"/>
          <p:cNvSpPr txBox="1"/>
          <p:nvPr>
            <p:ph idx="3" type="body"/>
          </p:nvPr>
        </p:nvSpPr>
        <p:spPr>
          <a:xfrm>
            <a:off x="428737" y="822884"/>
            <a:ext cx="8286600" cy="254100"/>
          </a:xfrm>
          <a:prstGeom prst="rect">
            <a:avLst/>
          </a:prstGeom>
          <a:noFill/>
          <a:ln>
            <a:noFill/>
          </a:ln>
        </p:spPr>
        <p:txBody>
          <a:bodyPr anchorCtr="0" anchor="t" bIns="0" lIns="0" spcFirstLastPara="1" rIns="0" wrap="square" tIns="0"/>
          <a:lstStyle>
            <a:lvl1pPr indent="-336550" lvl="0" marL="457200" marR="0" rtl="0" algn="l">
              <a:spcBef>
                <a:spcPts val="800"/>
              </a:spcBef>
              <a:spcAft>
                <a:spcPts val="0"/>
              </a:spcAft>
              <a:buClr>
                <a:srgbClr val="7F7F7F"/>
              </a:buClr>
              <a:buSzPts val="1700"/>
              <a:buFont typeface="Arial"/>
              <a:buChar char="​"/>
              <a:defRPr b="0" i="0" sz="1700" u="none" cap="none" strike="noStrike">
                <a:solidFill>
                  <a:srgbClr val="5C64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41" name="Shape 1341"/>
          <p:cNvSpPr txBox="1"/>
          <p:nvPr>
            <p:ph idx="11" type="ftr"/>
          </p:nvPr>
        </p:nvSpPr>
        <p:spPr>
          <a:xfrm>
            <a:off x="433500" y="4807847"/>
            <a:ext cx="6654900" cy="160500"/>
          </a:xfrm>
          <a:prstGeom prst="rect">
            <a:avLst/>
          </a:prstGeom>
          <a:noFill/>
          <a:ln>
            <a:noFill/>
          </a:ln>
        </p:spPr>
        <p:txBody>
          <a:bodyPr anchorCtr="0" anchor="b"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cxnSp>
        <p:nvCxnSpPr>
          <p:cNvPr id="1342" name="Shape 1342"/>
          <p:cNvCxnSpPr/>
          <p:nvPr/>
        </p:nvCxnSpPr>
        <p:spPr>
          <a:xfrm rot="10800000">
            <a:off x="3062306" y="1324136"/>
            <a:ext cx="0" cy="3166800"/>
          </a:xfrm>
          <a:prstGeom prst="straightConnector1">
            <a:avLst/>
          </a:prstGeom>
          <a:noFill/>
          <a:ln cap="flat" cmpd="sng" w="9525">
            <a:solidFill>
              <a:srgbClr val="90A5B1"/>
            </a:solidFill>
            <a:prstDash val="solid"/>
            <a:round/>
            <a:headEnd len="sm" w="sm" type="none"/>
            <a:tailEnd len="sm" w="sm" type="none"/>
          </a:ln>
        </p:spPr>
      </p:cxnSp>
    </p:spTree>
  </p:cSld>
  <p:clrMapOvr>
    <a:masterClrMapping/>
  </p:clrMapOvr>
  <p:transition spd="med">
    <p:fade/>
  </p:transition>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p:cSld name="Basic">
    <p:spTree>
      <p:nvGrpSpPr>
        <p:cNvPr id="1343" name="Shape 1343"/>
        <p:cNvGrpSpPr/>
        <p:nvPr/>
      </p:nvGrpSpPr>
      <p:grpSpPr>
        <a:xfrm>
          <a:off x="0" y="0"/>
          <a:ext cx="0" cy="0"/>
          <a:chOff x="0" y="0"/>
          <a:chExt cx="0" cy="0"/>
        </a:xfrm>
      </p:grpSpPr>
      <p:sp>
        <p:nvSpPr>
          <p:cNvPr id="1344" name="Shape 1344"/>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2300" u="none" cap="none" strike="noStrike">
                <a:solidFill>
                  <a:srgbClr val="3E6E84"/>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345" name="Shape 1345"/>
          <p:cNvSpPr txBox="1"/>
          <p:nvPr>
            <p:ph idx="1" type="body"/>
          </p:nvPr>
        </p:nvSpPr>
        <p:spPr>
          <a:xfrm>
            <a:off x="428737" y="1323214"/>
            <a:ext cx="8286600" cy="31677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46" name="Shape 1346"/>
          <p:cNvSpPr txBox="1"/>
          <p:nvPr>
            <p:ph idx="2" type="body"/>
          </p:nvPr>
        </p:nvSpPr>
        <p:spPr>
          <a:xfrm>
            <a:off x="428739" y="822884"/>
            <a:ext cx="8286600" cy="254100"/>
          </a:xfrm>
          <a:prstGeom prst="rect">
            <a:avLst/>
          </a:prstGeom>
          <a:noFill/>
          <a:ln>
            <a:noFill/>
          </a:ln>
        </p:spPr>
        <p:txBody>
          <a:bodyPr anchorCtr="0" anchor="t" bIns="0" lIns="0" spcFirstLastPara="1" rIns="0" wrap="square" tIns="0"/>
          <a:lstStyle>
            <a:lvl1pPr indent="-336550" lvl="0" marL="457200" marR="0" rtl="0" algn="l">
              <a:spcBef>
                <a:spcPts val="800"/>
              </a:spcBef>
              <a:spcAft>
                <a:spcPts val="0"/>
              </a:spcAft>
              <a:buClr>
                <a:srgbClr val="7F7F7F"/>
              </a:buClr>
              <a:buSzPts val="1700"/>
              <a:buFont typeface="Arial"/>
              <a:buChar char="​"/>
              <a:defRPr b="0" i="0" sz="1700" u="none" cap="none" strike="noStrike">
                <a:solidFill>
                  <a:srgbClr val="5C64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47" name="Shape 1347"/>
          <p:cNvSpPr txBox="1"/>
          <p:nvPr>
            <p:ph idx="11" type="ftr"/>
          </p:nvPr>
        </p:nvSpPr>
        <p:spPr>
          <a:xfrm>
            <a:off x="433500" y="4807847"/>
            <a:ext cx="6654900" cy="160500"/>
          </a:xfrm>
          <a:prstGeom prst="rect">
            <a:avLst/>
          </a:prstGeom>
          <a:noFill/>
          <a:ln>
            <a:noFill/>
          </a:ln>
        </p:spPr>
        <p:txBody>
          <a:bodyPr anchorCtr="0" anchor="b"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w Forest - Mountain Right">
  <p:cSld name="Low Forest - Mountain Right">
    <p:spTree>
      <p:nvGrpSpPr>
        <p:cNvPr id="1348" name="Shape 1348"/>
        <p:cNvGrpSpPr/>
        <p:nvPr/>
      </p:nvGrpSpPr>
      <p:grpSpPr>
        <a:xfrm>
          <a:off x="0" y="0"/>
          <a:ext cx="0" cy="0"/>
          <a:chOff x="0" y="0"/>
          <a:chExt cx="0" cy="0"/>
        </a:xfrm>
      </p:grpSpPr>
      <p:pic>
        <p:nvPicPr>
          <p:cNvPr id="1349" name="Shape 1349"/>
          <p:cNvPicPr preferRelativeResize="0"/>
          <p:nvPr/>
        </p:nvPicPr>
        <p:blipFill rotWithShape="1">
          <a:blip r:embed="rId2">
            <a:alphaModFix/>
          </a:blip>
          <a:srcRect b="0" l="0" r="0" t="0"/>
          <a:stretch/>
        </p:blipFill>
        <p:spPr>
          <a:xfrm>
            <a:off x="1" y="0"/>
            <a:ext cx="9144000" cy="5143500"/>
          </a:xfrm>
          <a:prstGeom prst="rect">
            <a:avLst/>
          </a:prstGeom>
          <a:noFill/>
          <a:ln>
            <a:noFill/>
          </a:ln>
        </p:spPr>
      </p:pic>
      <p:sp>
        <p:nvSpPr>
          <p:cNvPr id="1350" name="Shape 1350"/>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2300" u="none" cap="none" strike="noStrike">
                <a:solidFill>
                  <a:srgbClr val="3E6E84"/>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351" name="Shape 1351"/>
          <p:cNvSpPr txBox="1"/>
          <p:nvPr>
            <p:ph idx="1" type="body"/>
          </p:nvPr>
        </p:nvSpPr>
        <p:spPr>
          <a:xfrm>
            <a:off x="428736" y="1323214"/>
            <a:ext cx="7795200" cy="24105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52" name="Shape 1352"/>
          <p:cNvSpPr txBox="1"/>
          <p:nvPr>
            <p:ph idx="2" type="body"/>
          </p:nvPr>
        </p:nvSpPr>
        <p:spPr>
          <a:xfrm>
            <a:off x="428737" y="822884"/>
            <a:ext cx="8286600" cy="254100"/>
          </a:xfrm>
          <a:prstGeom prst="rect">
            <a:avLst/>
          </a:prstGeom>
          <a:noFill/>
          <a:ln>
            <a:noFill/>
          </a:ln>
        </p:spPr>
        <p:txBody>
          <a:bodyPr anchorCtr="0" anchor="t" bIns="0" lIns="0" spcFirstLastPara="1" rIns="0" wrap="square" tIns="0"/>
          <a:lstStyle>
            <a:lvl1pPr indent="-336550" lvl="0" marL="457200" marR="0" rtl="0" algn="l">
              <a:spcBef>
                <a:spcPts val="800"/>
              </a:spcBef>
              <a:spcAft>
                <a:spcPts val="0"/>
              </a:spcAft>
              <a:buClr>
                <a:srgbClr val="7F7F7F"/>
              </a:buClr>
              <a:buSzPts val="1700"/>
              <a:buFont typeface="Arial"/>
              <a:buChar char="​"/>
              <a:defRPr b="0" i="0" sz="1700" u="none" cap="none" strike="noStrike">
                <a:solidFill>
                  <a:srgbClr val="5C64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icture 23" id="1353" name="Shape 1353"/>
          <p:cNvPicPr preferRelativeResize="0"/>
          <p:nvPr/>
        </p:nvPicPr>
        <p:blipFill rotWithShape="1">
          <a:blip r:embed="rId3">
            <a:alphaModFix/>
          </a:blip>
          <a:srcRect b="0" l="0" r="0" t="0"/>
          <a:stretch/>
        </p:blipFill>
        <p:spPr>
          <a:xfrm>
            <a:off x="8492566" y="4693436"/>
            <a:ext cx="462227" cy="323561"/>
          </a:xfrm>
          <a:prstGeom prst="rect">
            <a:avLst/>
          </a:prstGeom>
          <a:noFill/>
          <a:ln>
            <a:noFill/>
          </a:ln>
        </p:spPr>
      </p:pic>
      <p:sp>
        <p:nvSpPr>
          <p:cNvPr id="1354" name="Shape 1354"/>
          <p:cNvSpPr txBox="1"/>
          <p:nvPr>
            <p:ph idx="11" type="ftr"/>
          </p:nvPr>
        </p:nvSpPr>
        <p:spPr>
          <a:xfrm>
            <a:off x="433500" y="4807847"/>
            <a:ext cx="6654900" cy="160500"/>
          </a:xfrm>
          <a:prstGeom prst="rect">
            <a:avLst/>
          </a:prstGeom>
          <a:noFill/>
          <a:ln>
            <a:noFill/>
          </a:ln>
        </p:spPr>
        <p:txBody>
          <a:bodyPr anchorCtr="0" anchor="b" bIns="0" lIns="0" spcFirstLastPara="1" rIns="0" wrap="square" tIns="0"/>
          <a:lstStyle>
            <a:lvl1pPr lvl="0" marR="0" rtl="0" algn="l">
              <a:spcBef>
                <a:spcPts val="0"/>
              </a:spcBef>
              <a:spcAft>
                <a:spcPts val="0"/>
              </a:spcAft>
              <a:buSzPts val="1100"/>
              <a:buNone/>
              <a:defRPr sz="900">
                <a:solidFill>
                  <a:schemeClr val="l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th - Mountain Right">
  <p:cSld name="Path - Mountain Right">
    <p:spTree>
      <p:nvGrpSpPr>
        <p:cNvPr id="1355" name="Shape 1355"/>
        <p:cNvGrpSpPr/>
        <p:nvPr/>
      </p:nvGrpSpPr>
      <p:grpSpPr>
        <a:xfrm>
          <a:off x="0" y="0"/>
          <a:ext cx="0" cy="0"/>
          <a:chOff x="0" y="0"/>
          <a:chExt cx="0" cy="0"/>
        </a:xfrm>
      </p:grpSpPr>
      <p:pic>
        <p:nvPicPr>
          <p:cNvPr id="1356" name="Shape 1356"/>
          <p:cNvPicPr preferRelativeResize="0"/>
          <p:nvPr/>
        </p:nvPicPr>
        <p:blipFill rotWithShape="1">
          <a:blip r:embed="rId2">
            <a:alphaModFix/>
          </a:blip>
          <a:srcRect b="0" l="0" r="0" t="0"/>
          <a:stretch/>
        </p:blipFill>
        <p:spPr>
          <a:xfrm>
            <a:off x="17610" y="22485"/>
            <a:ext cx="9124012" cy="5132257"/>
          </a:xfrm>
          <a:prstGeom prst="rect">
            <a:avLst/>
          </a:prstGeom>
          <a:noFill/>
          <a:ln>
            <a:noFill/>
          </a:ln>
        </p:spPr>
      </p:pic>
      <p:sp>
        <p:nvSpPr>
          <p:cNvPr id="1357" name="Shape 1357"/>
          <p:cNvSpPr txBox="1"/>
          <p:nvPr>
            <p:ph type="title"/>
          </p:nvPr>
        </p:nvSpPr>
        <p:spPr>
          <a:xfrm>
            <a:off x="428737" y="56771"/>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2300" u="none" cap="none" strike="noStrike">
                <a:solidFill>
                  <a:srgbClr val="3E6E84"/>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358" name="Shape 1358"/>
          <p:cNvSpPr txBox="1"/>
          <p:nvPr>
            <p:ph idx="1" type="body"/>
          </p:nvPr>
        </p:nvSpPr>
        <p:spPr>
          <a:xfrm>
            <a:off x="428737" y="1323215"/>
            <a:ext cx="8286600" cy="24066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59" name="Shape 1359"/>
          <p:cNvSpPr txBox="1"/>
          <p:nvPr>
            <p:ph idx="2" type="body"/>
          </p:nvPr>
        </p:nvSpPr>
        <p:spPr>
          <a:xfrm>
            <a:off x="428737" y="822884"/>
            <a:ext cx="8286600" cy="254100"/>
          </a:xfrm>
          <a:prstGeom prst="rect">
            <a:avLst/>
          </a:prstGeom>
          <a:noFill/>
          <a:ln>
            <a:noFill/>
          </a:ln>
        </p:spPr>
        <p:txBody>
          <a:bodyPr anchorCtr="0" anchor="t" bIns="0" lIns="0" spcFirstLastPara="1" rIns="0" wrap="square" tIns="0"/>
          <a:lstStyle>
            <a:lvl1pPr indent="-336550" lvl="0" marL="457200" marR="0" rtl="0" algn="l">
              <a:spcBef>
                <a:spcPts val="800"/>
              </a:spcBef>
              <a:spcAft>
                <a:spcPts val="0"/>
              </a:spcAft>
              <a:buClr>
                <a:srgbClr val="7F7F7F"/>
              </a:buClr>
              <a:buSzPts val="1700"/>
              <a:buFont typeface="Arial"/>
              <a:buChar char="​"/>
              <a:defRPr b="0" i="0" sz="1700" u="none" cap="none" strike="noStrike">
                <a:solidFill>
                  <a:srgbClr val="5C64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icture 23" id="1360" name="Shape 1360"/>
          <p:cNvPicPr preferRelativeResize="0"/>
          <p:nvPr/>
        </p:nvPicPr>
        <p:blipFill rotWithShape="1">
          <a:blip r:embed="rId3">
            <a:alphaModFix/>
          </a:blip>
          <a:srcRect b="0" l="0" r="0" t="0"/>
          <a:stretch/>
        </p:blipFill>
        <p:spPr>
          <a:xfrm>
            <a:off x="8492566" y="4693436"/>
            <a:ext cx="462227" cy="323561"/>
          </a:xfrm>
          <a:prstGeom prst="rect">
            <a:avLst/>
          </a:prstGeom>
          <a:noFill/>
          <a:ln>
            <a:noFill/>
          </a:ln>
        </p:spPr>
      </p:pic>
      <p:sp>
        <p:nvSpPr>
          <p:cNvPr id="1361" name="Shape 1361"/>
          <p:cNvSpPr txBox="1"/>
          <p:nvPr>
            <p:ph idx="11" type="ftr"/>
          </p:nvPr>
        </p:nvSpPr>
        <p:spPr>
          <a:xfrm>
            <a:off x="433500" y="4807847"/>
            <a:ext cx="6654900" cy="160500"/>
          </a:xfrm>
          <a:prstGeom prst="rect">
            <a:avLst/>
          </a:prstGeom>
          <a:noFill/>
          <a:ln>
            <a:noFill/>
          </a:ln>
        </p:spPr>
        <p:txBody>
          <a:bodyPr anchorCtr="0" anchor="b"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slide " showMasterSp="0">
  <p:cSld name="Thank you slide ">
    <p:bg>
      <p:bgPr>
        <a:gradFill>
          <a:gsLst>
            <a:gs pos="0">
              <a:srgbClr val="118ED9"/>
            </a:gs>
            <a:gs pos="78899">
              <a:srgbClr val="4CC0D9"/>
            </a:gs>
            <a:gs pos="100000">
              <a:srgbClr val="68E2B3"/>
            </a:gs>
          </a:gsLst>
          <a:lin ang="5400012" scaled="0"/>
        </a:gradFill>
      </p:bgPr>
    </p:bg>
    <p:spTree>
      <p:nvGrpSpPr>
        <p:cNvPr id="1362" name="Shape 1362"/>
        <p:cNvGrpSpPr/>
        <p:nvPr/>
      </p:nvGrpSpPr>
      <p:grpSpPr>
        <a:xfrm>
          <a:off x="0" y="0"/>
          <a:ext cx="0" cy="0"/>
          <a:chOff x="0" y="0"/>
          <a:chExt cx="0" cy="0"/>
        </a:xfrm>
      </p:grpSpPr>
      <p:pic>
        <p:nvPicPr>
          <p:cNvPr id="1363" name="Shape 1363"/>
          <p:cNvPicPr preferRelativeResize="0"/>
          <p:nvPr/>
        </p:nvPicPr>
        <p:blipFill rotWithShape="1">
          <a:blip r:embed="rId2">
            <a:alphaModFix/>
          </a:blip>
          <a:srcRect b="0" l="0" r="0" t="0"/>
          <a:stretch/>
        </p:blipFill>
        <p:spPr>
          <a:xfrm>
            <a:off x="0" y="4117"/>
            <a:ext cx="9144000" cy="5143500"/>
          </a:xfrm>
          <a:prstGeom prst="rect">
            <a:avLst/>
          </a:prstGeom>
          <a:noFill/>
          <a:ln>
            <a:noFill/>
          </a:ln>
        </p:spPr>
      </p:pic>
      <p:sp>
        <p:nvSpPr>
          <p:cNvPr id="1364" name="Shape 1364"/>
          <p:cNvSpPr/>
          <p:nvPr/>
        </p:nvSpPr>
        <p:spPr>
          <a:xfrm flipH="1" rot="656157">
            <a:off x="1476320" y="3131109"/>
            <a:ext cx="7517094" cy="2765650"/>
          </a:xfrm>
          <a:custGeom>
            <a:pathLst>
              <a:path extrusionOk="0" h="3681933" w="10007570">
                <a:moveTo>
                  <a:pt x="58325" y="0"/>
                </a:moveTo>
                <a:lnTo>
                  <a:pt x="0" y="300385"/>
                </a:lnTo>
                <a:lnTo>
                  <a:pt x="983980" y="522264"/>
                </a:lnTo>
                <a:lnTo>
                  <a:pt x="2441829" y="868160"/>
                </a:lnTo>
                <a:lnTo>
                  <a:pt x="3894102" y="1232530"/>
                </a:lnTo>
                <a:cubicBezTo>
                  <a:pt x="4137544" y="1293848"/>
                  <a:pt x="4374477" y="1357131"/>
                  <a:pt x="4610485" y="1424738"/>
                </a:cubicBezTo>
                <a:cubicBezTo>
                  <a:pt x="4847421" y="1491558"/>
                  <a:pt x="5081566" y="1563490"/>
                  <a:pt x="5312928" y="1640923"/>
                </a:cubicBezTo>
                <a:cubicBezTo>
                  <a:pt x="5774720" y="1794218"/>
                  <a:pt x="6227220" y="1967951"/>
                  <a:pt x="6654632" y="2169201"/>
                </a:cubicBezTo>
                <a:cubicBezTo>
                  <a:pt x="7082047" y="2369270"/>
                  <a:pt x="7487159" y="2599606"/>
                  <a:pt x="7834665" y="2863744"/>
                </a:cubicBezTo>
                <a:cubicBezTo>
                  <a:pt x="8007490" y="2995421"/>
                  <a:pt x="8163587" y="3138104"/>
                  <a:pt x="8298316" y="3285501"/>
                </a:cubicBezTo>
                <a:lnTo>
                  <a:pt x="8359587" y="3361948"/>
                </a:lnTo>
                <a:lnTo>
                  <a:pt x="10007570" y="3681933"/>
                </a:lnTo>
                <a:lnTo>
                  <a:pt x="9889526" y="3457419"/>
                </a:lnTo>
                <a:cubicBezTo>
                  <a:pt x="9832791" y="3364108"/>
                  <a:pt x="9770683" y="3274840"/>
                  <a:pt x="9704132" y="3190380"/>
                </a:cubicBezTo>
                <a:cubicBezTo>
                  <a:pt x="9343619" y="2738750"/>
                  <a:pt x="8891118" y="2412113"/>
                  <a:pt x="8424682" y="2155837"/>
                </a:cubicBezTo>
                <a:cubicBezTo>
                  <a:pt x="7959173" y="1897200"/>
                  <a:pt x="7474153" y="1701848"/>
                  <a:pt x="6987271" y="1532830"/>
                </a:cubicBezTo>
                <a:cubicBezTo>
                  <a:pt x="6499465" y="1365386"/>
                  <a:pt x="6006081" y="1227813"/>
                  <a:pt x="5511768" y="1105964"/>
                </a:cubicBezTo>
                <a:cubicBezTo>
                  <a:pt x="5263684" y="1046217"/>
                  <a:pt x="5015596" y="990009"/>
                  <a:pt x="4768443" y="936553"/>
                </a:cubicBezTo>
                <a:cubicBezTo>
                  <a:pt x="4519425" y="883097"/>
                  <a:pt x="4269481" y="835928"/>
                  <a:pt x="4025114" y="786796"/>
                </a:cubicBezTo>
                <a:lnTo>
                  <a:pt x="2547753" y="498287"/>
                </a:lnTo>
                <a:lnTo>
                  <a:pt x="1073177" y="205455"/>
                </a:lnTo>
                <a:close/>
              </a:path>
            </a:pathLst>
          </a:custGeom>
          <a:solidFill>
            <a:srgbClr val="AB9D68"/>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pic>
        <p:nvPicPr>
          <p:cNvPr id="1365" name="Shape 1365"/>
          <p:cNvPicPr preferRelativeResize="0"/>
          <p:nvPr/>
        </p:nvPicPr>
        <p:blipFill rotWithShape="1">
          <a:blip r:embed="rId3">
            <a:alphaModFix/>
          </a:blip>
          <a:srcRect b="0" l="0" r="0" t="0"/>
          <a:stretch/>
        </p:blipFill>
        <p:spPr>
          <a:xfrm flipH="1">
            <a:off x="372432" y="4046771"/>
            <a:ext cx="424234" cy="1096730"/>
          </a:xfrm>
          <a:prstGeom prst="rect">
            <a:avLst/>
          </a:prstGeom>
          <a:noFill/>
          <a:ln>
            <a:noFill/>
          </a:ln>
        </p:spPr>
      </p:pic>
      <p:grpSp>
        <p:nvGrpSpPr>
          <p:cNvPr id="1366" name="Shape 1366"/>
          <p:cNvGrpSpPr/>
          <p:nvPr/>
        </p:nvGrpSpPr>
        <p:grpSpPr>
          <a:xfrm>
            <a:off x="6009801" y="2870336"/>
            <a:ext cx="853882" cy="1275028"/>
            <a:chOff x="3603391" y="4566794"/>
            <a:chExt cx="1252394" cy="1870091"/>
          </a:xfrm>
        </p:grpSpPr>
        <p:pic>
          <p:nvPicPr>
            <p:cNvPr id="1367" name="Shape 1367"/>
            <p:cNvPicPr preferRelativeResize="0"/>
            <p:nvPr/>
          </p:nvPicPr>
          <p:blipFill rotWithShape="1">
            <a:blip r:embed="rId4">
              <a:alphaModFix/>
            </a:blip>
            <a:srcRect b="0" l="0" r="0" t="0"/>
            <a:stretch/>
          </p:blipFill>
          <p:spPr>
            <a:xfrm flipH="1">
              <a:off x="3603391" y="4566794"/>
              <a:ext cx="1252392" cy="1731705"/>
            </a:xfrm>
            <a:prstGeom prst="rect">
              <a:avLst/>
            </a:prstGeom>
            <a:noFill/>
            <a:ln>
              <a:noFill/>
            </a:ln>
          </p:spPr>
        </p:pic>
        <p:pic>
          <p:nvPicPr>
            <p:cNvPr id="1368" name="Shape 1368"/>
            <p:cNvPicPr preferRelativeResize="0"/>
            <p:nvPr/>
          </p:nvPicPr>
          <p:blipFill rotWithShape="1">
            <a:blip r:embed="rId5">
              <a:alphaModFix amt="25000"/>
            </a:blip>
            <a:srcRect b="0" l="0" r="0" t="0"/>
            <a:stretch/>
          </p:blipFill>
          <p:spPr>
            <a:xfrm>
              <a:off x="3919914" y="6060124"/>
              <a:ext cx="935871" cy="376761"/>
            </a:xfrm>
            <a:prstGeom prst="rect">
              <a:avLst/>
            </a:prstGeom>
            <a:noFill/>
            <a:ln>
              <a:noFill/>
            </a:ln>
          </p:spPr>
        </p:pic>
      </p:grpSp>
      <p:grpSp>
        <p:nvGrpSpPr>
          <p:cNvPr id="1369" name="Shape 1369"/>
          <p:cNvGrpSpPr/>
          <p:nvPr/>
        </p:nvGrpSpPr>
        <p:grpSpPr>
          <a:xfrm>
            <a:off x="4858027" y="2568795"/>
            <a:ext cx="1134415" cy="1546741"/>
            <a:chOff x="6532356" y="4354273"/>
            <a:chExt cx="1524957" cy="2079233"/>
          </a:xfrm>
        </p:grpSpPr>
        <p:pic>
          <p:nvPicPr>
            <p:cNvPr id="1370" name="Shape 1370"/>
            <p:cNvPicPr preferRelativeResize="0"/>
            <p:nvPr/>
          </p:nvPicPr>
          <p:blipFill rotWithShape="1">
            <a:blip r:embed="rId6">
              <a:alphaModFix amt="25000"/>
            </a:blip>
            <a:srcRect b="0" l="0" r="0" t="0"/>
            <a:stretch/>
          </p:blipFill>
          <p:spPr>
            <a:xfrm>
              <a:off x="6532356" y="6155761"/>
              <a:ext cx="1524957" cy="277745"/>
            </a:xfrm>
            <a:prstGeom prst="rect">
              <a:avLst/>
            </a:prstGeom>
            <a:noFill/>
            <a:ln>
              <a:noFill/>
            </a:ln>
          </p:spPr>
        </p:pic>
        <p:pic>
          <p:nvPicPr>
            <p:cNvPr id="1371" name="Shape 1371"/>
            <p:cNvPicPr preferRelativeResize="0"/>
            <p:nvPr/>
          </p:nvPicPr>
          <p:blipFill rotWithShape="1">
            <a:blip r:embed="rId7">
              <a:alphaModFix/>
            </a:blip>
            <a:srcRect b="0" l="0" r="0" t="0"/>
            <a:stretch/>
          </p:blipFill>
          <p:spPr>
            <a:xfrm>
              <a:off x="6598256" y="4354273"/>
              <a:ext cx="1413923" cy="1985503"/>
            </a:xfrm>
            <a:prstGeom prst="rect">
              <a:avLst/>
            </a:prstGeom>
            <a:noFill/>
            <a:ln>
              <a:noFill/>
            </a:ln>
          </p:spPr>
        </p:pic>
      </p:grpSp>
      <p:grpSp>
        <p:nvGrpSpPr>
          <p:cNvPr id="1372" name="Shape 1372"/>
          <p:cNvGrpSpPr/>
          <p:nvPr/>
        </p:nvGrpSpPr>
        <p:grpSpPr>
          <a:xfrm>
            <a:off x="3483177" y="2570667"/>
            <a:ext cx="1556513" cy="1793058"/>
            <a:chOff x="7748186" y="4247495"/>
            <a:chExt cx="2071759" cy="2386607"/>
          </a:xfrm>
        </p:grpSpPr>
        <p:pic>
          <p:nvPicPr>
            <p:cNvPr id="1373" name="Shape 1373"/>
            <p:cNvPicPr preferRelativeResize="0"/>
            <p:nvPr/>
          </p:nvPicPr>
          <p:blipFill rotWithShape="1">
            <a:blip r:embed="rId8">
              <a:alphaModFix amt="36000"/>
            </a:blip>
            <a:srcRect b="0" l="0" r="0" t="0"/>
            <a:stretch/>
          </p:blipFill>
          <p:spPr>
            <a:xfrm>
              <a:off x="7748186" y="6214652"/>
              <a:ext cx="1041567" cy="376761"/>
            </a:xfrm>
            <a:prstGeom prst="rect">
              <a:avLst/>
            </a:prstGeom>
            <a:noFill/>
            <a:ln>
              <a:noFill/>
            </a:ln>
          </p:spPr>
        </p:pic>
        <p:pic>
          <p:nvPicPr>
            <p:cNvPr id="1374" name="Shape 1374"/>
            <p:cNvPicPr preferRelativeResize="0"/>
            <p:nvPr/>
          </p:nvPicPr>
          <p:blipFill rotWithShape="1">
            <a:blip r:embed="rId9">
              <a:alphaModFix/>
            </a:blip>
            <a:srcRect b="0" l="0" r="0" t="0"/>
            <a:stretch/>
          </p:blipFill>
          <p:spPr>
            <a:xfrm>
              <a:off x="7958289" y="4247495"/>
              <a:ext cx="1634424" cy="2198227"/>
            </a:xfrm>
            <a:prstGeom prst="rect">
              <a:avLst/>
            </a:prstGeom>
            <a:noFill/>
            <a:ln>
              <a:noFill/>
            </a:ln>
          </p:spPr>
        </p:pic>
        <p:pic>
          <p:nvPicPr>
            <p:cNvPr id="1375" name="Shape 1375"/>
            <p:cNvPicPr preferRelativeResize="0"/>
            <p:nvPr/>
          </p:nvPicPr>
          <p:blipFill rotWithShape="1">
            <a:blip r:embed="rId8">
              <a:alphaModFix amt="15000"/>
            </a:blip>
            <a:srcRect b="0" l="0" r="0" t="0"/>
            <a:stretch/>
          </p:blipFill>
          <p:spPr>
            <a:xfrm>
              <a:off x="8778378" y="6257341"/>
              <a:ext cx="1041567" cy="376761"/>
            </a:xfrm>
            <a:prstGeom prst="rect">
              <a:avLst/>
            </a:prstGeom>
            <a:noFill/>
            <a:ln>
              <a:noFill/>
            </a:ln>
          </p:spPr>
        </p:pic>
      </p:grpSp>
      <p:grpSp>
        <p:nvGrpSpPr>
          <p:cNvPr id="1376" name="Shape 1376"/>
          <p:cNvGrpSpPr/>
          <p:nvPr/>
        </p:nvGrpSpPr>
        <p:grpSpPr>
          <a:xfrm>
            <a:off x="2401466" y="2767701"/>
            <a:ext cx="1181468" cy="1953705"/>
            <a:chOff x="3302998" y="3697830"/>
            <a:chExt cx="1300460" cy="2150473"/>
          </a:xfrm>
        </p:grpSpPr>
        <p:pic>
          <p:nvPicPr>
            <p:cNvPr id="1377" name="Shape 1377"/>
            <p:cNvPicPr preferRelativeResize="0"/>
            <p:nvPr/>
          </p:nvPicPr>
          <p:blipFill rotWithShape="1">
            <a:blip r:embed="rId10">
              <a:alphaModFix/>
            </a:blip>
            <a:srcRect b="0" l="0" r="0" t="0"/>
            <a:stretch/>
          </p:blipFill>
          <p:spPr>
            <a:xfrm>
              <a:off x="3316405" y="3697830"/>
              <a:ext cx="1287053" cy="2044327"/>
            </a:xfrm>
            <a:prstGeom prst="rect">
              <a:avLst/>
            </a:prstGeom>
            <a:noFill/>
            <a:ln>
              <a:noFill/>
            </a:ln>
          </p:spPr>
        </p:pic>
        <p:pic>
          <p:nvPicPr>
            <p:cNvPr id="1378" name="Shape 1378"/>
            <p:cNvPicPr preferRelativeResize="0"/>
            <p:nvPr/>
          </p:nvPicPr>
          <p:blipFill rotWithShape="1">
            <a:blip r:embed="rId11">
              <a:alphaModFix amt="36000"/>
            </a:blip>
            <a:srcRect b="0" l="0" r="0" t="0"/>
            <a:stretch/>
          </p:blipFill>
          <p:spPr>
            <a:xfrm>
              <a:off x="3302998" y="5505793"/>
              <a:ext cx="1145723" cy="342510"/>
            </a:xfrm>
            <a:prstGeom prst="rect">
              <a:avLst/>
            </a:prstGeom>
            <a:noFill/>
            <a:ln>
              <a:noFill/>
            </a:ln>
          </p:spPr>
        </p:pic>
      </p:grpSp>
      <p:pic>
        <p:nvPicPr>
          <p:cNvPr id="1379" name="Shape 1379"/>
          <p:cNvPicPr preferRelativeResize="0"/>
          <p:nvPr/>
        </p:nvPicPr>
        <p:blipFill rotWithShape="1">
          <a:blip r:embed="rId12">
            <a:alphaModFix/>
          </a:blip>
          <a:srcRect b="0" l="22540" r="0" t="0"/>
          <a:stretch/>
        </p:blipFill>
        <p:spPr>
          <a:xfrm flipH="1">
            <a:off x="8479941" y="0"/>
            <a:ext cx="664059" cy="3856704"/>
          </a:xfrm>
          <a:prstGeom prst="rect">
            <a:avLst/>
          </a:prstGeom>
          <a:noFill/>
          <a:ln>
            <a:noFill/>
          </a:ln>
        </p:spPr>
      </p:pic>
      <p:pic>
        <p:nvPicPr>
          <p:cNvPr id="1380" name="Shape 1380"/>
          <p:cNvPicPr preferRelativeResize="0"/>
          <p:nvPr/>
        </p:nvPicPr>
        <p:blipFill rotWithShape="1">
          <a:blip r:embed="rId13">
            <a:alphaModFix/>
          </a:blip>
          <a:srcRect b="0" l="0" r="0" t="0"/>
          <a:stretch/>
        </p:blipFill>
        <p:spPr>
          <a:xfrm>
            <a:off x="1034812" y="3111724"/>
            <a:ext cx="987345" cy="1636976"/>
          </a:xfrm>
          <a:prstGeom prst="rect">
            <a:avLst/>
          </a:prstGeom>
          <a:noFill/>
          <a:ln>
            <a:noFill/>
          </a:ln>
        </p:spPr>
      </p:pic>
      <p:pic>
        <p:nvPicPr>
          <p:cNvPr id="1381" name="Shape 1381"/>
          <p:cNvPicPr preferRelativeResize="0"/>
          <p:nvPr/>
        </p:nvPicPr>
        <p:blipFill rotWithShape="1">
          <a:blip r:embed="rId14">
            <a:alphaModFix/>
          </a:blip>
          <a:srcRect b="0" l="0" r="0" t="-11457"/>
          <a:stretch/>
        </p:blipFill>
        <p:spPr>
          <a:xfrm>
            <a:off x="916205" y="4505489"/>
            <a:ext cx="796250" cy="243211"/>
          </a:xfrm>
          <a:prstGeom prst="rect">
            <a:avLst/>
          </a:prstGeom>
          <a:noFill/>
          <a:ln>
            <a:noFill/>
          </a:ln>
        </p:spPr>
      </p:pic>
      <p:pic>
        <p:nvPicPr>
          <p:cNvPr id="1382" name="Shape 1382"/>
          <p:cNvPicPr preferRelativeResize="0"/>
          <p:nvPr/>
        </p:nvPicPr>
        <p:blipFill rotWithShape="1">
          <a:blip r:embed="rId15">
            <a:alphaModFix/>
          </a:blip>
          <a:srcRect b="0" l="0" r="0" t="0"/>
          <a:stretch/>
        </p:blipFill>
        <p:spPr>
          <a:xfrm flipH="1">
            <a:off x="141" y="3737819"/>
            <a:ext cx="543742" cy="1405681"/>
          </a:xfrm>
          <a:prstGeom prst="rect">
            <a:avLst/>
          </a:prstGeom>
          <a:noFill/>
          <a:ln>
            <a:noFill/>
          </a:ln>
        </p:spPr>
      </p:pic>
      <p:pic>
        <p:nvPicPr>
          <p:cNvPr id="1383" name="Shape 1383"/>
          <p:cNvPicPr preferRelativeResize="0"/>
          <p:nvPr/>
        </p:nvPicPr>
        <p:blipFill rotWithShape="1">
          <a:blip r:embed="rId16">
            <a:alphaModFix/>
          </a:blip>
          <a:srcRect b="0" l="0" r="0" t="-17041"/>
          <a:stretch/>
        </p:blipFill>
        <p:spPr>
          <a:xfrm>
            <a:off x="8129753" y="3510579"/>
            <a:ext cx="618145" cy="171764"/>
          </a:xfrm>
          <a:prstGeom prst="rect">
            <a:avLst/>
          </a:prstGeom>
          <a:noFill/>
          <a:ln>
            <a:noFill/>
          </a:ln>
        </p:spPr>
      </p:pic>
      <p:pic>
        <p:nvPicPr>
          <p:cNvPr id="1384" name="Shape 1384"/>
          <p:cNvPicPr preferRelativeResize="0"/>
          <p:nvPr/>
        </p:nvPicPr>
        <p:blipFill rotWithShape="1">
          <a:blip r:embed="rId17">
            <a:alphaModFix/>
          </a:blip>
          <a:srcRect b="20052" l="0" r="0" t="20052"/>
          <a:stretch/>
        </p:blipFill>
        <p:spPr>
          <a:xfrm>
            <a:off x="2074477" y="299019"/>
            <a:ext cx="4995047" cy="1262866"/>
          </a:xfrm>
          <a:prstGeom prst="rect">
            <a:avLst/>
          </a:prstGeom>
          <a:noFill/>
          <a:ln>
            <a:noFill/>
          </a:ln>
        </p:spPr>
      </p:pic>
    </p:spTree>
  </p:cSld>
  <p:clrMapOvr>
    <a:masterClrMapping/>
  </p:clrMapOvr>
  <p:transition spd="med">
    <p:fade/>
  </p:transition>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B " showMasterSp="0">
  <p:cSld name="Title Slide - B ">
    <p:bg>
      <p:bgPr>
        <a:solidFill>
          <a:srgbClr val="178BD1"/>
        </a:solidFill>
      </p:bgPr>
    </p:bg>
    <p:spTree>
      <p:nvGrpSpPr>
        <p:cNvPr id="1385" name="Shape 1385"/>
        <p:cNvGrpSpPr/>
        <p:nvPr/>
      </p:nvGrpSpPr>
      <p:grpSpPr>
        <a:xfrm>
          <a:off x="0" y="0"/>
          <a:ext cx="0" cy="0"/>
          <a:chOff x="0" y="0"/>
          <a:chExt cx="0" cy="0"/>
        </a:xfrm>
      </p:grpSpPr>
      <p:pic>
        <p:nvPicPr>
          <p:cNvPr id="1386" name="Shape 1386"/>
          <p:cNvPicPr preferRelativeResize="0"/>
          <p:nvPr/>
        </p:nvPicPr>
        <p:blipFill rotWithShape="1">
          <a:blip r:embed="rId2">
            <a:alphaModFix/>
          </a:blip>
          <a:srcRect b="0" l="0" r="0" t="0"/>
          <a:stretch/>
        </p:blipFill>
        <p:spPr>
          <a:xfrm>
            <a:off x="0" y="1"/>
            <a:ext cx="9144000" cy="5143500"/>
          </a:xfrm>
          <a:prstGeom prst="rect">
            <a:avLst/>
          </a:prstGeom>
          <a:noFill/>
          <a:ln>
            <a:noFill/>
          </a:ln>
        </p:spPr>
      </p:pic>
      <p:sp>
        <p:nvSpPr>
          <p:cNvPr id="1387" name="Shape 1387"/>
          <p:cNvSpPr txBox="1"/>
          <p:nvPr>
            <p:ph type="ctrTitle"/>
          </p:nvPr>
        </p:nvSpPr>
        <p:spPr>
          <a:xfrm>
            <a:off x="625166" y="1023179"/>
            <a:ext cx="5944800" cy="973800"/>
          </a:xfrm>
          <a:prstGeom prst="rect">
            <a:avLst/>
          </a:prstGeom>
          <a:noFill/>
          <a:ln>
            <a:noFill/>
          </a:ln>
        </p:spPr>
        <p:txBody>
          <a:bodyPr anchorCtr="0" anchor="b" bIns="0" lIns="0" spcFirstLastPara="1" rIns="0" wrap="square" tIns="0"/>
          <a:lstStyle>
            <a:lvl1pPr lvl="0" marR="0" rtl="0" algn="l">
              <a:lnSpc>
                <a:spcPct val="85000"/>
              </a:lnSpc>
              <a:spcBef>
                <a:spcPts val="0"/>
              </a:spcBef>
              <a:spcAft>
                <a:spcPts val="0"/>
              </a:spcAft>
              <a:buSzPts val="1100"/>
              <a:buNone/>
              <a:defRPr b="1" i="0" sz="2700" u="none" cap="none" strike="noStrike">
                <a:solidFill>
                  <a:schemeClr val="dk2"/>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388" name="Shape 1388"/>
          <p:cNvSpPr txBox="1"/>
          <p:nvPr>
            <p:ph idx="1" type="subTitle"/>
          </p:nvPr>
        </p:nvSpPr>
        <p:spPr>
          <a:xfrm>
            <a:off x="617407" y="2053529"/>
            <a:ext cx="5952600" cy="357600"/>
          </a:xfrm>
          <a:prstGeom prst="rect">
            <a:avLst/>
          </a:prstGeom>
          <a:noFill/>
          <a:ln>
            <a:noFill/>
          </a:ln>
        </p:spPr>
        <p:txBody>
          <a:bodyPr anchorCtr="0" anchor="t" bIns="0" lIns="0" spcFirstLastPara="1" rIns="0" wrap="square" tIns="0"/>
          <a:lstStyle>
            <a:lvl1pPr lvl="0" marR="0" rtl="0" algn="l">
              <a:lnSpc>
                <a:spcPct val="90000"/>
              </a:lnSpc>
              <a:spcBef>
                <a:spcPts val="0"/>
              </a:spcBef>
              <a:spcAft>
                <a:spcPts val="0"/>
              </a:spcAft>
              <a:buClr>
                <a:srgbClr val="7F7F7F"/>
              </a:buClr>
              <a:buSzPts val="1700"/>
              <a:buFont typeface="Arial"/>
              <a:buNone/>
              <a:defRPr b="0" i="0" sz="1700" u="none" cap="none" strike="noStrike">
                <a:solidFill>
                  <a:schemeClr val="dk2"/>
                </a:solidFill>
                <a:latin typeface="Arial"/>
                <a:ea typeface="Arial"/>
                <a:cs typeface="Arial"/>
                <a:sym typeface="Arial"/>
              </a:defRPr>
            </a:lvl1pPr>
            <a:lvl2pPr lvl="1" marR="0" rtl="0" algn="ctr">
              <a:spcBef>
                <a:spcPts val="200"/>
              </a:spcBef>
              <a:spcAft>
                <a:spcPts val="0"/>
              </a:spcAft>
              <a:buClr>
                <a:schemeClr val="accent2"/>
              </a:buClr>
              <a:buSzPts val="1400"/>
              <a:buFont typeface="Arial"/>
              <a:buNone/>
              <a:defRPr b="0" i="0" sz="1400" u="none" cap="none" strike="noStrike">
                <a:solidFill>
                  <a:srgbClr val="898989"/>
                </a:solidFill>
                <a:latin typeface="Arial"/>
                <a:ea typeface="Arial"/>
                <a:cs typeface="Arial"/>
                <a:sym typeface="Arial"/>
              </a:defRPr>
            </a:lvl2pPr>
            <a:lvl3pPr lvl="2" marR="0" rtl="0" algn="ctr">
              <a:spcBef>
                <a:spcPts val="500"/>
              </a:spcBef>
              <a:spcAft>
                <a:spcPts val="0"/>
              </a:spcAft>
              <a:buClr>
                <a:schemeClr val="accent2"/>
              </a:buClr>
              <a:buSzPts val="1200"/>
              <a:buFont typeface="Arial"/>
              <a:buNone/>
              <a:defRPr b="0" i="0" sz="1200" u="none" cap="none" strike="noStrike">
                <a:solidFill>
                  <a:srgbClr val="898989"/>
                </a:solidFill>
                <a:latin typeface="Arial"/>
                <a:ea typeface="Arial"/>
                <a:cs typeface="Arial"/>
                <a:sym typeface="Arial"/>
              </a:defRPr>
            </a:lvl3pPr>
            <a:lvl4pPr lvl="3" marR="0" rtl="0" algn="ctr">
              <a:spcBef>
                <a:spcPts val="500"/>
              </a:spcBef>
              <a:spcAft>
                <a:spcPts val="0"/>
              </a:spcAft>
              <a:buClr>
                <a:schemeClr val="accent2"/>
              </a:buClr>
              <a:buSzPts val="1100"/>
              <a:buFont typeface="Arial"/>
              <a:buNone/>
              <a:defRPr b="1" i="0" sz="1100" u="none" cap="none" strike="noStrike">
                <a:solidFill>
                  <a:srgbClr val="898989"/>
                </a:solidFill>
                <a:latin typeface="Arial"/>
                <a:ea typeface="Arial"/>
                <a:cs typeface="Arial"/>
                <a:sym typeface="Arial"/>
              </a:defRPr>
            </a:lvl4pPr>
            <a:lvl5pPr lvl="4" marR="0" rtl="0" algn="ctr">
              <a:spcBef>
                <a:spcPts val="500"/>
              </a:spcBef>
              <a:spcAft>
                <a:spcPts val="0"/>
              </a:spcAft>
              <a:buClr>
                <a:srgbClr val="7F7F7F"/>
              </a:buClr>
              <a:buSzPts val="1500"/>
              <a:buFont typeface="Arial"/>
              <a:buNone/>
              <a:defRPr b="0" i="0" sz="1500" u="none" cap="none" strike="noStrike">
                <a:solidFill>
                  <a:srgbClr val="898989"/>
                </a:solidFill>
                <a:latin typeface="Arial"/>
                <a:ea typeface="Arial"/>
                <a:cs typeface="Arial"/>
                <a:sym typeface="Arial"/>
              </a:defRPr>
            </a:lvl5pPr>
            <a:lvl6pPr lvl="5" marR="0" rtl="0" algn="ctr">
              <a:spcBef>
                <a:spcPts val="5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6pPr>
            <a:lvl7pPr lvl="6"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7pPr>
            <a:lvl8pPr lvl="7"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8pPr>
            <a:lvl9pPr lvl="8"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9pPr>
          </a:lstStyle>
          <a:p/>
        </p:txBody>
      </p:sp>
      <p:sp>
        <p:nvSpPr>
          <p:cNvPr id="1389" name="Shape 1389"/>
          <p:cNvSpPr txBox="1"/>
          <p:nvPr>
            <p:ph idx="2" type="body"/>
          </p:nvPr>
        </p:nvSpPr>
        <p:spPr>
          <a:xfrm>
            <a:off x="617408" y="3077762"/>
            <a:ext cx="4573200" cy="2325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7F7F7F"/>
              </a:buClr>
              <a:buSzPts val="1200"/>
              <a:buFont typeface="Arial"/>
              <a:buNone/>
              <a:defRPr b="0" i="0" sz="1200" u="none" cap="none" strike="noStrike">
                <a:solidFill>
                  <a:schemeClr val="dk2"/>
                </a:solidFill>
                <a:latin typeface="Arial"/>
                <a:ea typeface="Arial"/>
                <a:cs typeface="Arial"/>
                <a:sym typeface="Arial"/>
              </a:defRPr>
            </a:lvl1pPr>
            <a:lvl2pPr indent="-228600" lvl="1" marL="914400" marR="0" rtl="0" algn="l">
              <a:spcBef>
                <a:spcPts val="200"/>
              </a:spcBef>
              <a:spcAft>
                <a:spcPts val="0"/>
              </a:spcAft>
              <a:buClr>
                <a:schemeClr val="accent2"/>
              </a:buClr>
              <a:buSzPts val="1200"/>
              <a:buFont typeface="Arial"/>
              <a:buNone/>
              <a:defRPr b="0" i="0" sz="1100" u="none" cap="none" strike="noStrike">
                <a:solidFill>
                  <a:schemeClr val="lt2"/>
                </a:solidFill>
                <a:latin typeface="Arial"/>
                <a:ea typeface="Arial"/>
                <a:cs typeface="Arial"/>
                <a:sym typeface="Arial"/>
              </a:defRPr>
            </a:lvl2pPr>
            <a:lvl3pPr indent="-228600" lvl="2" marL="1371600" marR="0" rtl="0" algn="l">
              <a:lnSpc>
                <a:spcPct val="95000"/>
              </a:lnSpc>
              <a:spcBef>
                <a:spcPts val="200"/>
              </a:spcBef>
              <a:spcAft>
                <a:spcPts val="0"/>
              </a:spcAft>
              <a:buClr>
                <a:srgbClr val="BFBFBF"/>
              </a:buClr>
              <a:buSzPts val="1100"/>
              <a:buFont typeface="Arial"/>
              <a:buNone/>
              <a:defRPr b="0" i="0" sz="1100" u="none" cap="none" strike="noStrike">
                <a:solidFill>
                  <a:schemeClr val="lt2"/>
                </a:solidFill>
                <a:latin typeface="Arial"/>
                <a:ea typeface="Arial"/>
                <a:cs typeface="Arial"/>
                <a:sym typeface="Arial"/>
              </a:defRPr>
            </a:lvl3pPr>
            <a:lvl4pPr indent="-273050" lvl="3" marL="1828800" marR="0" rtl="0" algn="l">
              <a:spcBef>
                <a:spcPts val="0"/>
              </a:spcBef>
              <a:spcAft>
                <a:spcPts val="0"/>
              </a:spcAft>
              <a:buClr>
                <a:schemeClr val="accent2"/>
              </a:buClr>
              <a:buSzPts val="700"/>
              <a:buFont typeface="Arial"/>
              <a:buChar char="•"/>
              <a:defRPr b="1" i="0" sz="700" u="none" cap="none" strike="noStrike">
                <a:solidFill>
                  <a:schemeClr val="lt1"/>
                </a:solidFill>
                <a:latin typeface="Arial"/>
                <a:ea typeface="Arial"/>
                <a:cs typeface="Arial"/>
                <a:sym typeface="Arial"/>
              </a:defRPr>
            </a:lvl4pPr>
            <a:lvl5pPr indent="-228600" lvl="4" marL="2286000" marR="0" rtl="0" algn="l">
              <a:spcBef>
                <a:spcPts val="200"/>
              </a:spcBef>
              <a:spcAft>
                <a:spcPts val="0"/>
              </a:spcAft>
              <a:buSzPts val="1100"/>
              <a:buNone/>
              <a:defRPr b="0" i="0" sz="700" u="none" cap="none" strike="noStrike">
                <a:solidFill>
                  <a:schemeClr val="lt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90" name="Shape 1390"/>
          <p:cNvSpPr txBox="1"/>
          <p:nvPr>
            <p:ph idx="3" type="body"/>
          </p:nvPr>
        </p:nvSpPr>
        <p:spPr>
          <a:xfrm>
            <a:off x="617407" y="2881746"/>
            <a:ext cx="4573200" cy="154200"/>
          </a:xfrm>
          <a:prstGeom prst="rect">
            <a:avLst/>
          </a:prstGeom>
          <a:noFill/>
          <a:ln>
            <a:noFill/>
          </a:ln>
        </p:spPr>
        <p:txBody>
          <a:bodyPr anchorCtr="0" anchor="t" bIns="0" lIns="0" spcFirstLastPara="1" rIns="0" wrap="square" tIns="0"/>
          <a:lstStyle>
            <a:lvl1pPr indent="-304800" lvl="0" marL="457200" marR="0" rtl="0" algn="l">
              <a:lnSpc>
                <a:spcPct val="95000"/>
              </a:lnSpc>
              <a:spcBef>
                <a:spcPts val="0"/>
              </a:spcBef>
              <a:spcAft>
                <a:spcPts val="0"/>
              </a:spcAft>
              <a:buClr>
                <a:srgbClr val="7F7F7F"/>
              </a:buClr>
              <a:buSzPts val="1200"/>
              <a:buFont typeface="Arial"/>
              <a:buChar char="​"/>
              <a:defRPr b="1" i="0" sz="1200" u="none" cap="none" strike="noStrike">
                <a:solidFill>
                  <a:schemeClr val="dk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id="1391" name="Shape 1391"/>
          <p:cNvPicPr preferRelativeResize="0"/>
          <p:nvPr/>
        </p:nvPicPr>
        <p:blipFill rotWithShape="1">
          <a:blip r:embed="rId3">
            <a:alphaModFix/>
          </a:blip>
          <a:srcRect b="0" l="0" r="0" t="0"/>
          <a:stretch/>
        </p:blipFill>
        <p:spPr>
          <a:xfrm>
            <a:off x="28397" y="4984011"/>
            <a:ext cx="122684" cy="159488"/>
          </a:xfrm>
          <a:prstGeom prst="rect">
            <a:avLst/>
          </a:prstGeom>
          <a:noFill/>
          <a:ln>
            <a:noFill/>
          </a:ln>
        </p:spPr>
      </p:pic>
      <p:pic>
        <p:nvPicPr>
          <p:cNvPr id="1392" name="Shape 1392"/>
          <p:cNvPicPr preferRelativeResize="0"/>
          <p:nvPr/>
        </p:nvPicPr>
        <p:blipFill rotWithShape="1">
          <a:blip r:embed="rId4">
            <a:alphaModFix/>
          </a:blip>
          <a:srcRect b="0" l="0" r="0" t="0"/>
          <a:stretch/>
        </p:blipFill>
        <p:spPr>
          <a:xfrm>
            <a:off x="570287" y="393192"/>
            <a:ext cx="957645" cy="670300"/>
          </a:xfrm>
          <a:prstGeom prst="rect">
            <a:avLst/>
          </a:prstGeom>
          <a:noFill/>
          <a:ln>
            <a:noFill/>
          </a:ln>
        </p:spPr>
      </p:pic>
    </p:spTree>
  </p:cSld>
  <p:clrMapOvr>
    <a:masterClrMapping/>
  </p:clrMapOvr>
  <p:transition spd="med">
    <p:fade/>
  </p:transition>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p:cSld name="2 Column">
    <p:spTree>
      <p:nvGrpSpPr>
        <p:cNvPr id="1393" name="Shape 1393"/>
        <p:cNvGrpSpPr/>
        <p:nvPr/>
      </p:nvGrpSpPr>
      <p:grpSpPr>
        <a:xfrm>
          <a:off x="0" y="0"/>
          <a:ext cx="0" cy="0"/>
          <a:chOff x="0" y="0"/>
          <a:chExt cx="0" cy="0"/>
        </a:xfrm>
      </p:grpSpPr>
      <p:sp>
        <p:nvSpPr>
          <p:cNvPr id="1394" name="Shape 1394"/>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2300" u="none" cap="none" strike="noStrike">
                <a:solidFill>
                  <a:srgbClr val="3E6E84"/>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395" name="Shape 1395"/>
          <p:cNvSpPr txBox="1"/>
          <p:nvPr>
            <p:ph idx="1" type="body"/>
          </p:nvPr>
        </p:nvSpPr>
        <p:spPr>
          <a:xfrm>
            <a:off x="428737" y="1323214"/>
            <a:ext cx="3978600" cy="31677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96" name="Shape 1396"/>
          <p:cNvSpPr txBox="1"/>
          <p:nvPr>
            <p:ph idx="2" type="body"/>
          </p:nvPr>
        </p:nvSpPr>
        <p:spPr>
          <a:xfrm>
            <a:off x="4736683" y="1323214"/>
            <a:ext cx="3978600" cy="31677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97" name="Shape 1397"/>
          <p:cNvSpPr txBox="1"/>
          <p:nvPr>
            <p:ph idx="3" type="body"/>
          </p:nvPr>
        </p:nvSpPr>
        <p:spPr>
          <a:xfrm>
            <a:off x="428739" y="822884"/>
            <a:ext cx="8286600" cy="254100"/>
          </a:xfrm>
          <a:prstGeom prst="rect">
            <a:avLst/>
          </a:prstGeom>
          <a:noFill/>
          <a:ln>
            <a:noFill/>
          </a:ln>
        </p:spPr>
        <p:txBody>
          <a:bodyPr anchorCtr="0" anchor="t" bIns="0" lIns="0" spcFirstLastPara="1" rIns="0" wrap="square" tIns="0"/>
          <a:lstStyle>
            <a:lvl1pPr indent="-336550" lvl="0" marL="457200" marR="0" rtl="0" algn="l">
              <a:spcBef>
                <a:spcPts val="800"/>
              </a:spcBef>
              <a:spcAft>
                <a:spcPts val="0"/>
              </a:spcAft>
              <a:buClr>
                <a:srgbClr val="7F7F7F"/>
              </a:buClr>
              <a:buSzPts val="1700"/>
              <a:buFont typeface="Arial"/>
              <a:buChar char="​"/>
              <a:defRPr b="0" i="0" sz="1700" u="none" cap="none" strike="noStrike">
                <a:solidFill>
                  <a:srgbClr val="5C64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98" name="Shape 1398"/>
          <p:cNvSpPr txBox="1"/>
          <p:nvPr>
            <p:ph idx="11" type="ftr"/>
          </p:nvPr>
        </p:nvSpPr>
        <p:spPr>
          <a:xfrm>
            <a:off x="433500" y="4807847"/>
            <a:ext cx="6654900" cy="160500"/>
          </a:xfrm>
          <a:prstGeom prst="rect">
            <a:avLst/>
          </a:prstGeom>
          <a:noFill/>
          <a:ln>
            <a:noFill/>
          </a:ln>
        </p:spPr>
        <p:txBody>
          <a:bodyPr anchorCtr="0" anchor="b"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399" name="Shape 1399"/>
        <p:cNvGrpSpPr/>
        <p:nvPr/>
      </p:nvGrpSpPr>
      <p:grpSpPr>
        <a:xfrm>
          <a:off x="0" y="0"/>
          <a:ext cx="0" cy="0"/>
          <a:chOff x="0" y="0"/>
          <a:chExt cx="0" cy="0"/>
        </a:xfrm>
      </p:grpSpPr>
      <p:sp>
        <p:nvSpPr>
          <p:cNvPr id="1400" name="Shape 1400"/>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2300" u="none" cap="none" strike="noStrike">
                <a:solidFill>
                  <a:srgbClr val="3E6E84"/>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401" name="Shape 1401"/>
          <p:cNvSpPr txBox="1"/>
          <p:nvPr>
            <p:ph idx="1" type="body"/>
          </p:nvPr>
        </p:nvSpPr>
        <p:spPr>
          <a:xfrm>
            <a:off x="428737" y="1323214"/>
            <a:ext cx="2572500" cy="31680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02" name="Shape 1402"/>
          <p:cNvSpPr txBox="1"/>
          <p:nvPr>
            <p:ph idx="2" type="body"/>
          </p:nvPr>
        </p:nvSpPr>
        <p:spPr>
          <a:xfrm>
            <a:off x="3283881" y="1323001"/>
            <a:ext cx="2572500" cy="31683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03" name="Shape 1403"/>
          <p:cNvSpPr txBox="1"/>
          <p:nvPr>
            <p:ph idx="3" type="body"/>
          </p:nvPr>
        </p:nvSpPr>
        <p:spPr>
          <a:xfrm>
            <a:off x="6139023" y="1322785"/>
            <a:ext cx="2572500" cy="31683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04" name="Shape 1404"/>
          <p:cNvSpPr txBox="1"/>
          <p:nvPr>
            <p:ph idx="4" type="body"/>
          </p:nvPr>
        </p:nvSpPr>
        <p:spPr>
          <a:xfrm>
            <a:off x="428739" y="822884"/>
            <a:ext cx="8286600" cy="254100"/>
          </a:xfrm>
          <a:prstGeom prst="rect">
            <a:avLst/>
          </a:prstGeom>
          <a:noFill/>
          <a:ln>
            <a:noFill/>
          </a:ln>
        </p:spPr>
        <p:txBody>
          <a:bodyPr anchorCtr="0" anchor="t" bIns="0" lIns="0" spcFirstLastPara="1" rIns="0" wrap="square" tIns="0"/>
          <a:lstStyle>
            <a:lvl1pPr indent="-336550" lvl="0" marL="457200" marR="0" rtl="0" algn="l">
              <a:spcBef>
                <a:spcPts val="800"/>
              </a:spcBef>
              <a:spcAft>
                <a:spcPts val="0"/>
              </a:spcAft>
              <a:buClr>
                <a:srgbClr val="7F7F7F"/>
              </a:buClr>
              <a:buSzPts val="1700"/>
              <a:buFont typeface="Arial"/>
              <a:buChar char="​"/>
              <a:defRPr b="0" i="0" sz="1700" u="none" cap="none" strike="noStrike">
                <a:solidFill>
                  <a:srgbClr val="5C64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05" name="Shape 1405"/>
          <p:cNvSpPr txBox="1"/>
          <p:nvPr>
            <p:ph idx="11" type="ftr"/>
          </p:nvPr>
        </p:nvSpPr>
        <p:spPr>
          <a:xfrm>
            <a:off x="433500" y="4807847"/>
            <a:ext cx="6654900" cy="160500"/>
          </a:xfrm>
          <a:prstGeom prst="rect">
            <a:avLst/>
          </a:prstGeom>
          <a:noFill/>
          <a:ln>
            <a:noFill/>
          </a:ln>
        </p:spPr>
        <p:txBody>
          <a:bodyPr anchorCtr="0" anchor="b"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w Forest - Mountain Left">
  <p:cSld name="Low Forest - Mountain Left">
    <p:spTree>
      <p:nvGrpSpPr>
        <p:cNvPr id="1406" name="Shape 1406"/>
        <p:cNvGrpSpPr/>
        <p:nvPr/>
      </p:nvGrpSpPr>
      <p:grpSpPr>
        <a:xfrm>
          <a:off x="0" y="0"/>
          <a:ext cx="0" cy="0"/>
          <a:chOff x="0" y="0"/>
          <a:chExt cx="0" cy="0"/>
        </a:xfrm>
      </p:grpSpPr>
      <p:pic>
        <p:nvPicPr>
          <p:cNvPr id="1407" name="Shape 1407"/>
          <p:cNvPicPr preferRelativeResize="0"/>
          <p:nvPr/>
        </p:nvPicPr>
        <p:blipFill rotWithShape="1">
          <a:blip r:embed="rId2">
            <a:alphaModFix/>
          </a:blip>
          <a:srcRect b="0" l="0" r="0" t="0"/>
          <a:stretch/>
        </p:blipFill>
        <p:spPr>
          <a:xfrm>
            <a:off x="0" y="7663"/>
            <a:ext cx="9144000" cy="5143500"/>
          </a:xfrm>
          <a:prstGeom prst="rect">
            <a:avLst/>
          </a:prstGeom>
          <a:noFill/>
          <a:ln>
            <a:noFill/>
          </a:ln>
        </p:spPr>
      </p:pic>
      <p:sp>
        <p:nvSpPr>
          <p:cNvPr id="1408" name="Shape 1408"/>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2300" u="none" cap="none" strike="noStrike">
                <a:solidFill>
                  <a:srgbClr val="3E6E84"/>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409" name="Shape 1409"/>
          <p:cNvSpPr txBox="1"/>
          <p:nvPr>
            <p:ph idx="1" type="body"/>
          </p:nvPr>
        </p:nvSpPr>
        <p:spPr>
          <a:xfrm>
            <a:off x="428737" y="1323215"/>
            <a:ext cx="8286600" cy="24105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10" name="Shape 1410"/>
          <p:cNvSpPr txBox="1"/>
          <p:nvPr>
            <p:ph idx="2" type="body"/>
          </p:nvPr>
        </p:nvSpPr>
        <p:spPr>
          <a:xfrm>
            <a:off x="428737" y="822884"/>
            <a:ext cx="8286600" cy="254100"/>
          </a:xfrm>
          <a:prstGeom prst="rect">
            <a:avLst/>
          </a:prstGeom>
          <a:noFill/>
          <a:ln>
            <a:noFill/>
          </a:ln>
        </p:spPr>
        <p:txBody>
          <a:bodyPr anchorCtr="0" anchor="t" bIns="0" lIns="0" spcFirstLastPara="1" rIns="0" wrap="square" tIns="0"/>
          <a:lstStyle>
            <a:lvl1pPr indent="-336550" lvl="0" marL="457200" marR="0" rtl="0" algn="l">
              <a:spcBef>
                <a:spcPts val="800"/>
              </a:spcBef>
              <a:spcAft>
                <a:spcPts val="0"/>
              </a:spcAft>
              <a:buClr>
                <a:srgbClr val="7F7F7F"/>
              </a:buClr>
              <a:buSzPts val="1700"/>
              <a:buFont typeface="Arial"/>
              <a:buChar char="​"/>
              <a:defRPr b="0" i="0" sz="1700" u="none" cap="none" strike="noStrike">
                <a:solidFill>
                  <a:srgbClr val="5C64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icture 23" id="1411" name="Shape 1411"/>
          <p:cNvPicPr preferRelativeResize="0"/>
          <p:nvPr/>
        </p:nvPicPr>
        <p:blipFill rotWithShape="1">
          <a:blip r:embed="rId3">
            <a:alphaModFix/>
          </a:blip>
          <a:srcRect b="0" l="0" r="0" t="0"/>
          <a:stretch/>
        </p:blipFill>
        <p:spPr>
          <a:xfrm>
            <a:off x="8492566" y="4693436"/>
            <a:ext cx="462227" cy="323561"/>
          </a:xfrm>
          <a:prstGeom prst="rect">
            <a:avLst/>
          </a:prstGeom>
          <a:noFill/>
          <a:ln>
            <a:noFill/>
          </a:ln>
        </p:spPr>
      </p:pic>
      <p:sp>
        <p:nvSpPr>
          <p:cNvPr id="1412" name="Shape 1412"/>
          <p:cNvSpPr txBox="1"/>
          <p:nvPr>
            <p:ph idx="11" type="ftr"/>
          </p:nvPr>
        </p:nvSpPr>
        <p:spPr>
          <a:xfrm>
            <a:off x="433500" y="4807847"/>
            <a:ext cx="6654900" cy="160500"/>
          </a:xfrm>
          <a:prstGeom prst="rect">
            <a:avLst/>
          </a:prstGeom>
          <a:noFill/>
          <a:ln>
            <a:noFill/>
          </a:ln>
        </p:spPr>
        <p:txBody>
          <a:bodyPr anchorCtr="0" anchor="b" bIns="0" lIns="0" spcFirstLastPara="1" rIns="0" wrap="square" tIns="0"/>
          <a:lstStyle>
            <a:lvl1pPr lvl="0" marR="0" rtl="0" algn="l">
              <a:spcBef>
                <a:spcPts val="0"/>
              </a:spcBef>
              <a:spcAft>
                <a:spcPts val="0"/>
              </a:spcAft>
              <a:buSzPts val="1100"/>
              <a:buNone/>
              <a:defRPr sz="900">
                <a:solidFill>
                  <a:schemeClr val="l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edium Forest - Mountain Left">
  <p:cSld name="Medium Forest - Mountain Left">
    <p:spTree>
      <p:nvGrpSpPr>
        <p:cNvPr id="1413" name="Shape 1413"/>
        <p:cNvGrpSpPr/>
        <p:nvPr/>
      </p:nvGrpSpPr>
      <p:grpSpPr>
        <a:xfrm>
          <a:off x="0" y="0"/>
          <a:ext cx="0" cy="0"/>
          <a:chOff x="0" y="0"/>
          <a:chExt cx="0" cy="0"/>
        </a:xfrm>
      </p:grpSpPr>
      <p:pic>
        <p:nvPicPr>
          <p:cNvPr id="1414" name="Shape 1414"/>
          <p:cNvPicPr preferRelativeResize="0"/>
          <p:nvPr/>
        </p:nvPicPr>
        <p:blipFill rotWithShape="1">
          <a:blip r:embed="rId2">
            <a:alphaModFix/>
          </a:blip>
          <a:srcRect b="0" l="0" r="0" t="0"/>
          <a:stretch/>
        </p:blipFill>
        <p:spPr>
          <a:xfrm>
            <a:off x="1" y="11242"/>
            <a:ext cx="9144000" cy="5143500"/>
          </a:xfrm>
          <a:prstGeom prst="rect">
            <a:avLst/>
          </a:prstGeom>
          <a:noFill/>
          <a:ln>
            <a:noFill/>
          </a:ln>
        </p:spPr>
      </p:pic>
      <p:sp>
        <p:nvSpPr>
          <p:cNvPr id="1415" name="Shape 1415"/>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2300" u="none" cap="none" strike="noStrike">
                <a:solidFill>
                  <a:srgbClr val="3E6E84"/>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416" name="Shape 1416"/>
          <p:cNvSpPr txBox="1"/>
          <p:nvPr>
            <p:ph idx="1" type="body"/>
          </p:nvPr>
        </p:nvSpPr>
        <p:spPr>
          <a:xfrm>
            <a:off x="428737" y="1323215"/>
            <a:ext cx="8286600" cy="16725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17" name="Shape 1417"/>
          <p:cNvSpPr txBox="1"/>
          <p:nvPr>
            <p:ph idx="2" type="body"/>
          </p:nvPr>
        </p:nvSpPr>
        <p:spPr>
          <a:xfrm>
            <a:off x="428737" y="822884"/>
            <a:ext cx="8286600" cy="254100"/>
          </a:xfrm>
          <a:prstGeom prst="rect">
            <a:avLst/>
          </a:prstGeom>
          <a:noFill/>
          <a:ln>
            <a:noFill/>
          </a:ln>
        </p:spPr>
        <p:txBody>
          <a:bodyPr anchorCtr="0" anchor="t" bIns="0" lIns="0" spcFirstLastPara="1" rIns="0" wrap="square" tIns="0"/>
          <a:lstStyle>
            <a:lvl1pPr indent="-336550" lvl="0" marL="457200" marR="0" rtl="0" algn="l">
              <a:spcBef>
                <a:spcPts val="800"/>
              </a:spcBef>
              <a:spcAft>
                <a:spcPts val="0"/>
              </a:spcAft>
              <a:buClr>
                <a:srgbClr val="7F7F7F"/>
              </a:buClr>
              <a:buSzPts val="1700"/>
              <a:buFont typeface="Arial"/>
              <a:buChar char="​"/>
              <a:defRPr b="0" i="0" sz="1700" u="none" cap="none" strike="noStrike">
                <a:solidFill>
                  <a:srgbClr val="5C64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icture 23" id="1418" name="Shape 1418"/>
          <p:cNvPicPr preferRelativeResize="0"/>
          <p:nvPr/>
        </p:nvPicPr>
        <p:blipFill rotWithShape="1">
          <a:blip r:embed="rId3">
            <a:alphaModFix/>
          </a:blip>
          <a:srcRect b="0" l="0" r="0" t="0"/>
          <a:stretch/>
        </p:blipFill>
        <p:spPr>
          <a:xfrm>
            <a:off x="8492566" y="4693436"/>
            <a:ext cx="462227" cy="323561"/>
          </a:xfrm>
          <a:prstGeom prst="rect">
            <a:avLst/>
          </a:prstGeom>
          <a:noFill/>
          <a:ln>
            <a:noFill/>
          </a:ln>
        </p:spPr>
      </p:pic>
      <p:sp>
        <p:nvSpPr>
          <p:cNvPr id="1419" name="Shape 1419"/>
          <p:cNvSpPr txBox="1"/>
          <p:nvPr>
            <p:ph idx="11" type="ftr"/>
          </p:nvPr>
        </p:nvSpPr>
        <p:spPr>
          <a:xfrm>
            <a:off x="433500" y="4807847"/>
            <a:ext cx="6654900" cy="160500"/>
          </a:xfrm>
          <a:prstGeom prst="rect">
            <a:avLst/>
          </a:prstGeom>
          <a:noFill/>
          <a:ln>
            <a:noFill/>
          </a:ln>
        </p:spPr>
        <p:txBody>
          <a:bodyPr anchorCtr="0" anchor="b" bIns="0" lIns="0" spcFirstLastPara="1" rIns="0" wrap="square" tIns="0"/>
          <a:lstStyle>
            <a:lvl1pPr lvl="0" marR="0" rtl="0" algn="l">
              <a:spcBef>
                <a:spcPts val="0"/>
              </a:spcBef>
              <a:spcAft>
                <a:spcPts val="0"/>
              </a:spcAft>
              <a:buSzPts val="1100"/>
              <a:buNone/>
              <a:defRPr sz="900">
                <a:solidFill>
                  <a:schemeClr val="l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edium Forest - Mountain Right">
  <p:cSld name="Medium Forest - Mountain Right">
    <p:spTree>
      <p:nvGrpSpPr>
        <p:cNvPr id="1420" name="Shape 1420"/>
        <p:cNvGrpSpPr/>
        <p:nvPr/>
      </p:nvGrpSpPr>
      <p:grpSpPr>
        <a:xfrm>
          <a:off x="0" y="0"/>
          <a:ext cx="0" cy="0"/>
          <a:chOff x="0" y="0"/>
          <a:chExt cx="0" cy="0"/>
        </a:xfrm>
      </p:grpSpPr>
      <p:pic>
        <p:nvPicPr>
          <p:cNvPr id="1421" name="Shape 1421"/>
          <p:cNvPicPr preferRelativeResize="0"/>
          <p:nvPr/>
        </p:nvPicPr>
        <p:blipFill rotWithShape="1">
          <a:blip r:embed="rId2">
            <a:alphaModFix/>
          </a:blip>
          <a:srcRect b="0" l="0" r="0" t="0"/>
          <a:stretch/>
        </p:blipFill>
        <p:spPr>
          <a:xfrm>
            <a:off x="1" y="11243"/>
            <a:ext cx="9143995" cy="5143497"/>
          </a:xfrm>
          <a:prstGeom prst="rect">
            <a:avLst/>
          </a:prstGeom>
          <a:noFill/>
          <a:ln>
            <a:noFill/>
          </a:ln>
        </p:spPr>
      </p:pic>
      <p:sp>
        <p:nvSpPr>
          <p:cNvPr id="1422" name="Shape 1422"/>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2300" u="none" cap="none" strike="noStrike">
                <a:solidFill>
                  <a:srgbClr val="3E6E84"/>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423" name="Shape 1423"/>
          <p:cNvSpPr txBox="1"/>
          <p:nvPr>
            <p:ph idx="1" type="body"/>
          </p:nvPr>
        </p:nvSpPr>
        <p:spPr>
          <a:xfrm>
            <a:off x="428736" y="1323214"/>
            <a:ext cx="7938600" cy="23649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24" name="Shape 1424"/>
          <p:cNvSpPr txBox="1"/>
          <p:nvPr>
            <p:ph idx="2" type="body"/>
          </p:nvPr>
        </p:nvSpPr>
        <p:spPr>
          <a:xfrm>
            <a:off x="428737" y="822884"/>
            <a:ext cx="8286600" cy="254100"/>
          </a:xfrm>
          <a:prstGeom prst="rect">
            <a:avLst/>
          </a:prstGeom>
          <a:noFill/>
          <a:ln>
            <a:noFill/>
          </a:ln>
        </p:spPr>
        <p:txBody>
          <a:bodyPr anchorCtr="0" anchor="t" bIns="0" lIns="0" spcFirstLastPara="1" rIns="0" wrap="square" tIns="0"/>
          <a:lstStyle>
            <a:lvl1pPr indent="-336550" lvl="0" marL="457200" marR="0" rtl="0" algn="l">
              <a:spcBef>
                <a:spcPts val="800"/>
              </a:spcBef>
              <a:spcAft>
                <a:spcPts val="0"/>
              </a:spcAft>
              <a:buClr>
                <a:srgbClr val="7F7F7F"/>
              </a:buClr>
              <a:buSzPts val="1700"/>
              <a:buFont typeface="Arial"/>
              <a:buChar char="​"/>
              <a:defRPr b="0" i="0" sz="1700" u="none" cap="none" strike="noStrike">
                <a:solidFill>
                  <a:srgbClr val="5C64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icture 23" id="1425" name="Shape 1425"/>
          <p:cNvPicPr preferRelativeResize="0"/>
          <p:nvPr/>
        </p:nvPicPr>
        <p:blipFill rotWithShape="1">
          <a:blip r:embed="rId3">
            <a:alphaModFix/>
          </a:blip>
          <a:srcRect b="0" l="0" r="0" t="0"/>
          <a:stretch/>
        </p:blipFill>
        <p:spPr>
          <a:xfrm>
            <a:off x="8492566" y="4693436"/>
            <a:ext cx="462227" cy="323561"/>
          </a:xfrm>
          <a:prstGeom prst="rect">
            <a:avLst/>
          </a:prstGeom>
          <a:noFill/>
          <a:ln>
            <a:noFill/>
          </a:ln>
        </p:spPr>
      </p:pic>
      <p:sp>
        <p:nvSpPr>
          <p:cNvPr id="1426" name="Shape 1426"/>
          <p:cNvSpPr txBox="1"/>
          <p:nvPr>
            <p:ph idx="11" type="ftr"/>
          </p:nvPr>
        </p:nvSpPr>
        <p:spPr>
          <a:xfrm>
            <a:off x="433500" y="4807847"/>
            <a:ext cx="6654900" cy="160500"/>
          </a:xfrm>
          <a:prstGeom prst="rect">
            <a:avLst/>
          </a:prstGeom>
          <a:noFill/>
          <a:ln>
            <a:noFill/>
          </a:ln>
        </p:spPr>
        <p:txBody>
          <a:bodyPr anchorCtr="0" anchor="b" bIns="0" lIns="0" spcFirstLastPara="1" rIns="0" wrap="square" tIns="0"/>
          <a:lstStyle>
            <a:lvl1pPr lvl="0" marR="0" rtl="0" algn="l">
              <a:spcBef>
                <a:spcPts val="0"/>
              </a:spcBef>
              <a:spcAft>
                <a:spcPts val="0"/>
              </a:spcAft>
              <a:buSzPts val="1100"/>
              <a:buNone/>
              <a:defRPr sz="900">
                <a:solidFill>
                  <a:schemeClr val="l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edium Forest " showMasterSp="0">
  <p:cSld name="Medium Forest ">
    <p:spTree>
      <p:nvGrpSpPr>
        <p:cNvPr id="1427" name="Shape 1427"/>
        <p:cNvGrpSpPr/>
        <p:nvPr/>
      </p:nvGrpSpPr>
      <p:grpSpPr>
        <a:xfrm>
          <a:off x="0" y="0"/>
          <a:ext cx="0" cy="0"/>
          <a:chOff x="0" y="0"/>
          <a:chExt cx="0" cy="0"/>
        </a:xfrm>
      </p:grpSpPr>
      <p:pic>
        <p:nvPicPr>
          <p:cNvPr id="1428" name="Shape 1428"/>
          <p:cNvPicPr preferRelativeResize="0"/>
          <p:nvPr/>
        </p:nvPicPr>
        <p:blipFill rotWithShape="1">
          <a:blip r:embed="rId2">
            <a:alphaModFix/>
          </a:blip>
          <a:srcRect b="0" l="0" r="0" t="0"/>
          <a:stretch/>
        </p:blipFill>
        <p:spPr>
          <a:xfrm>
            <a:off x="2" y="12582"/>
            <a:ext cx="9141615" cy="5142158"/>
          </a:xfrm>
          <a:prstGeom prst="rect">
            <a:avLst/>
          </a:prstGeom>
          <a:noFill/>
          <a:ln>
            <a:noFill/>
          </a:ln>
        </p:spPr>
      </p:pic>
      <p:sp>
        <p:nvSpPr>
          <p:cNvPr id="1429" name="Shape 1429"/>
          <p:cNvSpPr txBox="1"/>
          <p:nvPr>
            <p:ph idx="1" type="body"/>
          </p:nvPr>
        </p:nvSpPr>
        <p:spPr>
          <a:xfrm>
            <a:off x="428737" y="1323213"/>
            <a:ext cx="8286600" cy="17172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30" name="Shape 1430"/>
          <p:cNvSpPr txBox="1"/>
          <p:nvPr>
            <p:ph idx="2" type="body"/>
          </p:nvPr>
        </p:nvSpPr>
        <p:spPr>
          <a:xfrm>
            <a:off x="428737" y="822884"/>
            <a:ext cx="8287200" cy="254100"/>
          </a:xfrm>
          <a:prstGeom prst="rect">
            <a:avLst/>
          </a:prstGeom>
          <a:noFill/>
          <a:ln>
            <a:noFill/>
          </a:ln>
        </p:spPr>
        <p:txBody>
          <a:bodyPr anchorCtr="0" anchor="t" bIns="0" lIns="0" spcFirstLastPara="1" rIns="0" wrap="square" tIns="0"/>
          <a:lstStyle>
            <a:lvl1pPr indent="-336550" lvl="0" marL="457200" marR="0" rtl="0" algn="l">
              <a:spcBef>
                <a:spcPts val="800"/>
              </a:spcBef>
              <a:spcAft>
                <a:spcPts val="0"/>
              </a:spcAft>
              <a:buClr>
                <a:srgbClr val="7F7F7F"/>
              </a:buClr>
              <a:buSzPts val="1700"/>
              <a:buFont typeface="Arial"/>
              <a:buChar char="​"/>
              <a:defRPr b="0" i="0" sz="1700" u="none" cap="none" strike="noStrike">
                <a:solidFill>
                  <a:srgbClr val="5C64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31" name="Shape 1431"/>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2300" u="none" cap="none" strike="noStrike">
                <a:solidFill>
                  <a:srgbClr val="3E6E84"/>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pic>
        <p:nvPicPr>
          <p:cNvPr descr="Picture 23" id="1432" name="Shape 1432"/>
          <p:cNvPicPr preferRelativeResize="0"/>
          <p:nvPr/>
        </p:nvPicPr>
        <p:blipFill rotWithShape="1">
          <a:blip r:embed="rId3">
            <a:alphaModFix/>
          </a:blip>
          <a:srcRect b="0" l="0" r="0" t="0"/>
          <a:stretch/>
        </p:blipFill>
        <p:spPr>
          <a:xfrm>
            <a:off x="8492566" y="4693436"/>
            <a:ext cx="462227" cy="323561"/>
          </a:xfrm>
          <a:prstGeom prst="rect">
            <a:avLst/>
          </a:prstGeom>
          <a:noFill/>
          <a:ln>
            <a:noFill/>
          </a:ln>
        </p:spPr>
      </p:pic>
      <p:sp>
        <p:nvSpPr>
          <p:cNvPr id="1433" name="Shape 1433"/>
          <p:cNvSpPr txBox="1"/>
          <p:nvPr>
            <p:ph idx="11" type="ftr"/>
          </p:nvPr>
        </p:nvSpPr>
        <p:spPr>
          <a:xfrm>
            <a:off x="433500" y="4807847"/>
            <a:ext cx="6654900" cy="160500"/>
          </a:xfrm>
          <a:prstGeom prst="rect">
            <a:avLst/>
          </a:prstGeom>
          <a:noFill/>
          <a:ln>
            <a:noFill/>
          </a:ln>
        </p:spPr>
        <p:txBody>
          <a:bodyPr anchorCtr="0" anchor="b" bIns="0" lIns="0" spcFirstLastPara="1" rIns="0" wrap="square" tIns="0"/>
          <a:lstStyle>
            <a:lvl1pPr lvl="0" marR="0" rtl="0" algn="l">
              <a:spcBef>
                <a:spcPts val="0"/>
              </a:spcBef>
              <a:spcAft>
                <a:spcPts val="0"/>
              </a:spcAft>
              <a:buSzPts val="1100"/>
              <a:buNone/>
              <a:defRPr sz="900">
                <a:solidFill>
                  <a:schemeClr val="l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2 - Path - Mountain Right">
  <p:cSld name="O2 - Path - Mountain Right">
    <p:spTree>
      <p:nvGrpSpPr>
        <p:cNvPr id="50" name="Shape 50"/>
        <p:cNvGrpSpPr/>
        <p:nvPr/>
      </p:nvGrpSpPr>
      <p:grpSpPr>
        <a:xfrm>
          <a:off x="0" y="0"/>
          <a:ext cx="0" cy="0"/>
          <a:chOff x="0" y="0"/>
          <a:chExt cx="0" cy="0"/>
        </a:xfrm>
      </p:grpSpPr>
      <p:pic>
        <p:nvPicPr>
          <p:cNvPr id="51" name="Shape 51"/>
          <p:cNvPicPr preferRelativeResize="0"/>
          <p:nvPr/>
        </p:nvPicPr>
        <p:blipFill rotWithShape="1">
          <a:blip r:embed="rId2">
            <a:alphaModFix/>
          </a:blip>
          <a:srcRect b="0" l="0" r="0" t="0"/>
          <a:stretch/>
        </p:blipFill>
        <p:spPr>
          <a:xfrm>
            <a:off x="10728" y="14506"/>
            <a:ext cx="9142672" cy="5143526"/>
          </a:xfrm>
          <a:prstGeom prst="rect">
            <a:avLst/>
          </a:prstGeom>
          <a:noFill/>
          <a:ln>
            <a:noFill/>
          </a:ln>
        </p:spPr>
      </p:pic>
      <p:sp>
        <p:nvSpPr>
          <p:cNvPr id="52" name="Shape 52"/>
          <p:cNvSpPr txBox="1"/>
          <p:nvPr>
            <p:ph type="title"/>
          </p:nvPr>
        </p:nvSpPr>
        <p:spPr>
          <a:xfrm>
            <a:off x="371572" y="108647"/>
            <a:ext cx="8286600" cy="742500"/>
          </a:xfrm>
          <a:prstGeom prst="rect">
            <a:avLst/>
          </a:prstGeom>
          <a:noFill/>
          <a:ln>
            <a:noFill/>
          </a:ln>
        </p:spPr>
        <p:txBody>
          <a:bodyPr anchorCtr="0" anchor="b" bIns="91425" lIns="91425" spcFirstLastPara="1" rIns="91425" wrap="square" tIns="9142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53" name="Shape 53"/>
          <p:cNvSpPr txBox="1"/>
          <p:nvPr>
            <p:ph idx="1" type="body"/>
          </p:nvPr>
        </p:nvSpPr>
        <p:spPr>
          <a:xfrm>
            <a:off x="381119" y="1212219"/>
            <a:ext cx="8286600" cy="28665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4" name="Shape 54"/>
          <p:cNvSpPr txBox="1"/>
          <p:nvPr>
            <p:ph idx="2" type="body"/>
          </p:nvPr>
        </p:nvSpPr>
        <p:spPr>
          <a:xfrm>
            <a:off x="377131" y="725167"/>
            <a:ext cx="8286600" cy="2307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ath-1.png" id="55" name="Shape 55"/>
          <p:cNvPicPr preferRelativeResize="0"/>
          <p:nvPr/>
        </p:nvPicPr>
        <p:blipFill rotWithShape="1">
          <a:blip r:embed="rId3">
            <a:alphaModFix/>
          </a:blip>
          <a:srcRect b="0" l="0" r="0" t="-3114"/>
          <a:stretch/>
        </p:blipFill>
        <p:spPr>
          <a:xfrm flipH="1">
            <a:off x="5379764" y="4720442"/>
            <a:ext cx="1180229" cy="421086"/>
          </a:xfrm>
          <a:prstGeom prst="rect">
            <a:avLst/>
          </a:prstGeom>
          <a:noFill/>
          <a:ln>
            <a:noFill/>
          </a:ln>
        </p:spPr>
      </p:pic>
      <p:pic>
        <p:nvPicPr>
          <p:cNvPr descr="pasted-image.pdf" id="56" name="Shape 56"/>
          <p:cNvPicPr preferRelativeResize="0"/>
          <p:nvPr/>
        </p:nvPicPr>
        <p:blipFill rotWithShape="1">
          <a:blip r:embed="rId4">
            <a:alphaModFix/>
          </a:blip>
          <a:srcRect b="0" l="0" r="0" t="0"/>
          <a:stretch/>
        </p:blipFill>
        <p:spPr>
          <a:xfrm>
            <a:off x="8275084" y="424094"/>
            <a:ext cx="475848" cy="333554"/>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edium Forest - Crack" showMasterSp="0">
  <p:cSld name="Medium Forest - Crack">
    <p:spTree>
      <p:nvGrpSpPr>
        <p:cNvPr id="1434" name="Shape 1434"/>
        <p:cNvGrpSpPr/>
        <p:nvPr/>
      </p:nvGrpSpPr>
      <p:grpSpPr>
        <a:xfrm>
          <a:off x="0" y="0"/>
          <a:ext cx="0" cy="0"/>
          <a:chOff x="0" y="0"/>
          <a:chExt cx="0" cy="0"/>
        </a:xfrm>
      </p:grpSpPr>
      <p:pic>
        <p:nvPicPr>
          <p:cNvPr id="1435" name="Shape 1435"/>
          <p:cNvPicPr preferRelativeResize="0"/>
          <p:nvPr/>
        </p:nvPicPr>
        <p:blipFill rotWithShape="1">
          <a:blip r:embed="rId2">
            <a:alphaModFix/>
          </a:blip>
          <a:srcRect b="0" l="0" r="0" t="0"/>
          <a:stretch/>
        </p:blipFill>
        <p:spPr>
          <a:xfrm>
            <a:off x="2" y="12584"/>
            <a:ext cx="9141610" cy="5142158"/>
          </a:xfrm>
          <a:prstGeom prst="rect">
            <a:avLst/>
          </a:prstGeom>
          <a:noFill/>
          <a:ln>
            <a:noFill/>
          </a:ln>
        </p:spPr>
      </p:pic>
      <p:sp>
        <p:nvSpPr>
          <p:cNvPr id="1436" name="Shape 1436"/>
          <p:cNvSpPr txBox="1"/>
          <p:nvPr>
            <p:ph idx="1" type="body"/>
          </p:nvPr>
        </p:nvSpPr>
        <p:spPr>
          <a:xfrm>
            <a:off x="428737" y="1323213"/>
            <a:ext cx="8286600" cy="17172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37" name="Shape 1437"/>
          <p:cNvSpPr txBox="1"/>
          <p:nvPr>
            <p:ph idx="2" type="body"/>
          </p:nvPr>
        </p:nvSpPr>
        <p:spPr>
          <a:xfrm>
            <a:off x="428737" y="822884"/>
            <a:ext cx="8287200" cy="254100"/>
          </a:xfrm>
          <a:prstGeom prst="rect">
            <a:avLst/>
          </a:prstGeom>
          <a:noFill/>
          <a:ln>
            <a:noFill/>
          </a:ln>
        </p:spPr>
        <p:txBody>
          <a:bodyPr anchorCtr="0" anchor="t" bIns="0" lIns="0" spcFirstLastPara="1" rIns="0" wrap="square" tIns="0"/>
          <a:lstStyle>
            <a:lvl1pPr indent="-336550" lvl="0" marL="457200" marR="0" rtl="0" algn="l">
              <a:spcBef>
                <a:spcPts val="800"/>
              </a:spcBef>
              <a:spcAft>
                <a:spcPts val="0"/>
              </a:spcAft>
              <a:buClr>
                <a:srgbClr val="7F7F7F"/>
              </a:buClr>
              <a:buSzPts val="1700"/>
              <a:buFont typeface="Arial"/>
              <a:buChar char="​"/>
              <a:defRPr b="0" i="0" sz="1700" u="none" cap="none" strike="noStrike">
                <a:solidFill>
                  <a:srgbClr val="5C64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38" name="Shape 1438"/>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2300" u="none" cap="none" strike="noStrike">
                <a:solidFill>
                  <a:srgbClr val="3E6E84"/>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pic>
        <p:nvPicPr>
          <p:cNvPr descr="Picture 23" id="1439" name="Shape 1439"/>
          <p:cNvPicPr preferRelativeResize="0"/>
          <p:nvPr/>
        </p:nvPicPr>
        <p:blipFill rotWithShape="1">
          <a:blip r:embed="rId3">
            <a:alphaModFix/>
          </a:blip>
          <a:srcRect b="0" l="0" r="0" t="0"/>
          <a:stretch/>
        </p:blipFill>
        <p:spPr>
          <a:xfrm>
            <a:off x="8492566" y="4693436"/>
            <a:ext cx="462227" cy="323561"/>
          </a:xfrm>
          <a:prstGeom prst="rect">
            <a:avLst/>
          </a:prstGeom>
          <a:noFill/>
          <a:ln>
            <a:noFill/>
          </a:ln>
        </p:spPr>
      </p:pic>
      <p:sp>
        <p:nvSpPr>
          <p:cNvPr id="1440" name="Shape 1440"/>
          <p:cNvSpPr txBox="1"/>
          <p:nvPr>
            <p:ph idx="11" type="ftr"/>
          </p:nvPr>
        </p:nvSpPr>
        <p:spPr>
          <a:xfrm>
            <a:off x="433500" y="4807847"/>
            <a:ext cx="6654900" cy="160500"/>
          </a:xfrm>
          <a:prstGeom prst="rect">
            <a:avLst/>
          </a:prstGeom>
          <a:noFill/>
          <a:ln>
            <a:noFill/>
          </a:ln>
        </p:spPr>
        <p:txBody>
          <a:bodyPr anchorCtr="0" anchor="b" bIns="0" lIns="0" spcFirstLastPara="1" rIns="0" wrap="square" tIns="0"/>
          <a:lstStyle>
            <a:lvl1pPr lvl="0" marR="0" rtl="0" algn="l">
              <a:spcBef>
                <a:spcPts val="0"/>
              </a:spcBef>
              <a:spcAft>
                <a:spcPts val="0"/>
              </a:spcAft>
              <a:buSzPts val="1100"/>
              <a:buNone/>
              <a:defRPr sz="900">
                <a:solidFill>
                  <a:schemeClr val="l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ird Split - Right">
  <p:cSld name="Third Split - Right">
    <p:spTree>
      <p:nvGrpSpPr>
        <p:cNvPr id="1441" name="Shape 1441"/>
        <p:cNvGrpSpPr/>
        <p:nvPr/>
      </p:nvGrpSpPr>
      <p:grpSpPr>
        <a:xfrm>
          <a:off x="0" y="0"/>
          <a:ext cx="0" cy="0"/>
          <a:chOff x="0" y="0"/>
          <a:chExt cx="0" cy="0"/>
        </a:xfrm>
      </p:grpSpPr>
      <p:sp>
        <p:nvSpPr>
          <p:cNvPr id="1442" name="Shape 1442"/>
          <p:cNvSpPr txBox="1"/>
          <p:nvPr>
            <p:ph idx="1" type="body"/>
          </p:nvPr>
        </p:nvSpPr>
        <p:spPr>
          <a:xfrm>
            <a:off x="6265825" y="1322785"/>
            <a:ext cx="2450700" cy="31683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43" name="Shape 1443"/>
          <p:cNvSpPr txBox="1"/>
          <p:nvPr>
            <p:ph type="title"/>
          </p:nvPr>
        </p:nvSpPr>
        <p:spPr>
          <a:xfrm>
            <a:off x="428737" y="56306"/>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2300" u="none" cap="none" strike="noStrike">
                <a:solidFill>
                  <a:srgbClr val="3E6E84"/>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444" name="Shape 1444"/>
          <p:cNvSpPr txBox="1"/>
          <p:nvPr>
            <p:ph idx="2" type="body"/>
          </p:nvPr>
        </p:nvSpPr>
        <p:spPr>
          <a:xfrm>
            <a:off x="428736" y="1322785"/>
            <a:ext cx="5393400" cy="31683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45" name="Shape 1445"/>
          <p:cNvSpPr txBox="1"/>
          <p:nvPr>
            <p:ph idx="3" type="body"/>
          </p:nvPr>
        </p:nvSpPr>
        <p:spPr>
          <a:xfrm>
            <a:off x="428737" y="822884"/>
            <a:ext cx="8286600" cy="254100"/>
          </a:xfrm>
          <a:prstGeom prst="rect">
            <a:avLst/>
          </a:prstGeom>
          <a:noFill/>
          <a:ln>
            <a:noFill/>
          </a:ln>
        </p:spPr>
        <p:txBody>
          <a:bodyPr anchorCtr="0" anchor="t" bIns="0" lIns="0" spcFirstLastPara="1" rIns="0" wrap="square" tIns="0"/>
          <a:lstStyle>
            <a:lvl1pPr indent="-336550" lvl="0" marL="457200" marR="0" rtl="0" algn="l">
              <a:spcBef>
                <a:spcPts val="800"/>
              </a:spcBef>
              <a:spcAft>
                <a:spcPts val="0"/>
              </a:spcAft>
              <a:buClr>
                <a:srgbClr val="7F7F7F"/>
              </a:buClr>
              <a:buSzPts val="1700"/>
              <a:buFont typeface="Arial"/>
              <a:buChar char="​"/>
              <a:defRPr b="0" i="0" sz="1700" u="none" cap="none" strike="noStrike">
                <a:solidFill>
                  <a:srgbClr val="5C64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46" name="Shape 1446"/>
          <p:cNvSpPr txBox="1"/>
          <p:nvPr>
            <p:ph idx="11" type="ftr"/>
          </p:nvPr>
        </p:nvSpPr>
        <p:spPr>
          <a:xfrm>
            <a:off x="433500" y="4807847"/>
            <a:ext cx="6654900" cy="160500"/>
          </a:xfrm>
          <a:prstGeom prst="rect">
            <a:avLst/>
          </a:prstGeom>
          <a:noFill/>
          <a:ln>
            <a:noFill/>
          </a:ln>
        </p:spPr>
        <p:txBody>
          <a:bodyPr anchorCtr="0" anchor="b"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cxnSp>
        <p:nvCxnSpPr>
          <p:cNvPr id="1447" name="Shape 1447"/>
          <p:cNvCxnSpPr/>
          <p:nvPr/>
        </p:nvCxnSpPr>
        <p:spPr>
          <a:xfrm rot="10800000">
            <a:off x="6007979" y="1324136"/>
            <a:ext cx="0" cy="3166800"/>
          </a:xfrm>
          <a:prstGeom prst="straightConnector1">
            <a:avLst/>
          </a:prstGeom>
          <a:noFill/>
          <a:ln cap="flat" cmpd="sng" w="9525">
            <a:solidFill>
              <a:srgbClr val="90A5B1"/>
            </a:solidFill>
            <a:prstDash val="solid"/>
            <a:round/>
            <a:headEnd len="sm" w="sm" type="none"/>
            <a:tailEnd len="sm" w="sm" type="none"/>
          </a:ln>
        </p:spPr>
      </p:cxnSp>
    </p:spTree>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eaker Slide " showMasterSp="0">
  <p:cSld name="Speaker Slide ">
    <p:bg>
      <p:bgPr>
        <a:gradFill>
          <a:gsLst>
            <a:gs pos="0">
              <a:srgbClr val="118ED9"/>
            </a:gs>
            <a:gs pos="50000">
              <a:srgbClr val="4CC0D9"/>
            </a:gs>
            <a:gs pos="100000">
              <a:srgbClr val="41DBA0"/>
            </a:gs>
          </a:gsLst>
          <a:lin ang="5400012" scaled="0"/>
        </a:gradFill>
      </p:bgPr>
    </p:bg>
    <p:spTree>
      <p:nvGrpSpPr>
        <p:cNvPr id="1448" name="Shape 1448"/>
        <p:cNvGrpSpPr/>
        <p:nvPr/>
      </p:nvGrpSpPr>
      <p:grpSpPr>
        <a:xfrm>
          <a:off x="0" y="0"/>
          <a:ext cx="0" cy="0"/>
          <a:chOff x="0" y="0"/>
          <a:chExt cx="0" cy="0"/>
        </a:xfrm>
      </p:grpSpPr>
      <p:pic>
        <p:nvPicPr>
          <p:cNvPr id="1449" name="Shape 1449"/>
          <p:cNvPicPr preferRelativeResize="0"/>
          <p:nvPr/>
        </p:nvPicPr>
        <p:blipFill rotWithShape="1">
          <a:blip r:embed="rId2">
            <a:alphaModFix/>
          </a:blip>
          <a:srcRect b="0" l="0" r="0" t="0"/>
          <a:stretch/>
        </p:blipFill>
        <p:spPr>
          <a:xfrm>
            <a:off x="1" y="0"/>
            <a:ext cx="9144000" cy="5143500"/>
          </a:xfrm>
          <a:prstGeom prst="rect">
            <a:avLst/>
          </a:prstGeom>
          <a:noFill/>
          <a:ln>
            <a:noFill/>
          </a:ln>
        </p:spPr>
      </p:pic>
      <p:sp>
        <p:nvSpPr>
          <p:cNvPr id="1450" name="Shape 1450"/>
          <p:cNvSpPr txBox="1"/>
          <p:nvPr>
            <p:ph idx="1" type="body"/>
          </p:nvPr>
        </p:nvSpPr>
        <p:spPr>
          <a:xfrm>
            <a:off x="340299" y="2421713"/>
            <a:ext cx="1611900" cy="373800"/>
          </a:xfrm>
          <a:prstGeom prst="rect">
            <a:avLst/>
          </a:prstGeom>
          <a:noFill/>
          <a:ln>
            <a:noFill/>
          </a:ln>
        </p:spPr>
        <p:txBody>
          <a:bodyPr anchorCtr="0" anchor="b" bIns="0" lIns="0" spcFirstLastPara="1" rIns="0" wrap="square" tIns="0"/>
          <a:lstStyle>
            <a:lvl1pPr indent="-228600" lvl="0" marL="457200" marR="0" rtl="0" algn="ctr">
              <a:spcBef>
                <a:spcPts val="800"/>
              </a:spcBef>
              <a:spcAft>
                <a:spcPts val="0"/>
              </a:spcAft>
              <a:buClr>
                <a:schemeClr val="lt1"/>
              </a:buClr>
              <a:buSzPts val="1100"/>
              <a:buFont typeface="Arial"/>
              <a:buNone/>
              <a:defRPr b="1" i="0" sz="1100" u="none" cap="none" strike="noStrike">
                <a:solidFill>
                  <a:schemeClr val="dk2"/>
                </a:solidFill>
                <a:latin typeface="Arial"/>
                <a:ea typeface="Arial"/>
                <a:cs typeface="Arial"/>
                <a:sym typeface="Arial"/>
              </a:defRPr>
            </a:lvl1pPr>
            <a:lvl2pPr indent="-323850" lvl="1" marL="914400" marR="0" rtl="0" algn="l">
              <a:spcBef>
                <a:spcPts val="2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2pPr>
            <a:lvl3pPr indent="-317500" lvl="2" marL="1371600" marR="0" rtl="0" algn="l">
              <a:spcBef>
                <a:spcPts val="5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04800" lvl="3" marL="1828800" marR="0" rtl="0" algn="l">
              <a:spcBef>
                <a:spcPts val="500"/>
              </a:spcBef>
              <a:spcAft>
                <a:spcPts val="0"/>
              </a:spcAft>
              <a:buClr>
                <a:schemeClr val="lt1"/>
              </a:buClr>
              <a:buSzPts val="1200"/>
              <a:buFont typeface="Arial"/>
              <a:buChar char="•"/>
              <a:defRPr b="1" i="0" sz="1200" u="none" cap="none" strike="noStrike">
                <a:solidFill>
                  <a:schemeClr val="lt1"/>
                </a:solidFill>
                <a:latin typeface="Arial"/>
                <a:ea typeface="Arial"/>
                <a:cs typeface="Arial"/>
                <a:sym typeface="Arial"/>
              </a:defRPr>
            </a:lvl4pPr>
            <a:lvl5pPr indent="-228600" lvl="4" marL="2286000" marR="0" rtl="0" algn="l">
              <a:spcBef>
                <a:spcPts val="500"/>
              </a:spcBef>
              <a:spcAft>
                <a:spcPts val="0"/>
              </a:spcAft>
              <a:buSzPts val="1100"/>
              <a:buNone/>
              <a:defRPr b="0" i="0" sz="1200" u="none" cap="none" strike="noStrike">
                <a:solidFill>
                  <a:schemeClr val="lt1"/>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51" name="Shape 1451"/>
          <p:cNvSpPr txBox="1"/>
          <p:nvPr>
            <p:ph idx="2" type="body"/>
          </p:nvPr>
        </p:nvSpPr>
        <p:spPr>
          <a:xfrm>
            <a:off x="2107354" y="2874244"/>
            <a:ext cx="1553700" cy="638100"/>
          </a:xfrm>
          <a:prstGeom prst="rect">
            <a:avLst/>
          </a:prstGeom>
          <a:noFill/>
          <a:ln>
            <a:noFill/>
          </a:ln>
        </p:spPr>
        <p:txBody>
          <a:bodyPr anchorCtr="0" anchor="t" bIns="0" lIns="6850" spcFirstLastPara="1" rIns="0" wrap="square" tIns="0"/>
          <a:lstStyle>
            <a:lvl1pPr indent="-285750" lvl="0" marL="457200" marR="0" rtl="0" algn="ctr">
              <a:spcBef>
                <a:spcPts val="500"/>
              </a:spcBef>
              <a:spcAft>
                <a:spcPts val="0"/>
              </a:spcAft>
              <a:buClr>
                <a:srgbClr val="7F7F7F"/>
              </a:buClr>
              <a:buSzPts val="900"/>
              <a:buFont typeface="Arial"/>
              <a:buChar char="​"/>
              <a:defRPr b="0" i="0" sz="900" u="none" cap="none" strike="noStrike">
                <a:solidFill>
                  <a:schemeClr val="dk2"/>
                </a:solidFill>
                <a:latin typeface="Arial"/>
                <a:ea typeface="Arial"/>
                <a:cs typeface="Arial"/>
                <a:sym typeface="Arial"/>
              </a:defRPr>
            </a:lvl1pPr>
            <a:lvl2pPr indent="-228600" lvl="1" marL="914400" marR="0" rtl="0" algn="ctr">
              <a:spcBef>
                <a:spcPts val="200"/>
              </a:spcBef>
              <a:spcAft>
                <a:spcPts val="0"/>
              </a:spcAft>
              <a:buClr>
                <a:schemeClr val="lt1"/>
              </a:buClr>
              <a:buSzPts val="900"/>
              <a:buFont typeface="Arial"/>
              <a:buNone/>
              <a:defRPr b="0" i="0" sz="900" u="none" cap="none" strike="noStrike">
                <a:solidFill>
                  <a:schemeClr val="dk2"/>
                </a:solidFill>
                <a:latin typeface="Arial"/>
                <a:ea typeface="Arial"/>
                <a:cs typeface="Arial"/>
                <a:sym typeface="Arial"/>
              </a:defRPr>
            </a:lvl2pPr>
            <a:lvl3pPr indent="-298450" lvl="2" marL="1371600" marR="0" rtl="0" algn="l">
              <a:spcBef>
                <a:spcPts val="500"/>
              </a:spcBef>
              <a:spcAft>
                <a:spcPts val="0"/>
              </a:spcAft>
              <a:buClr>
                <a:schemeClr val="accent2"/>
              </a:buClr>
              <a:buSzPts val="1100"/>
              <a:buFont typeface="Arial"/>
              <a:buChar char="•"/>
              <a:defRPr b="0" i="0" sz="1100" u="none" cap="none" strike="noStrike">
                <a:solidFill>
                  <a:schemeClr val="lt1"/>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52" name="Shape 1452"/>
          <p:cNvSpPr txBox="1"/>
          <p:nvPr>
            <p:ph idx="3" type="body"/>
          </p:nvPr>
        </p:nvSpPr>
        <p:spPr>
          <a:xfrm>
            <a:off x="3845240" y="2874244"/>
            <a:ext cx="1551900" cy="638100"/>
          </a:xfrm>
          <a:prstGeom prst="rect">
            <a:avLst/>
          </a:prstGeom>
          <a:noFill/>
          <a:ln>
            <a:noFill/>
          </a:ln>
        </p:spPr>
        <p:txBody>
          <a:bodyPr anchorCtr="0" anchor="t" bIns="0" lIns="6850" spcFirstLastPara="1" rIns="0" wrap="square" tIns="0"/>
          <a:lstStyle>
            <a:lvl1pPr indent="-285750" lvl="0" marL="457200" marR="0" rtl="0" algn="ctr">
              <a:spcBef>
                <a:spcPts val="500"/>
              </a:spcBef>
              <a:spcAft>
                <a:spcPts val="0"/>
              </a:spcAft>
              <a:buClr>
                <a:srgbClr val="7F7F7F"/>
              </a:buClr>
              <a:buSzPts val="900"/>
              <a:buFont typeface="Arial"/>
              <a:buChar char="​"/>
              <a:defRPr b="0" i="0" sz="900" u="none" cap="none" strike="noStrike">
                <a:solidFill>
                  <a:schemeClr val="dk2"/>
                </a:solidFill>
                <a:latin typeface="Arial"/>
                <a:ea typeface="Arial"/>
                <a:cs typeface="Arial"/>
                <a:sym typeface="Arial"/>
              </a:defRPr>
            </a:lvl1pPr>
            <a:lvl2pPr indent="-228600" lvl="1" marL="914400" marR="0" rtl="0" algn="ctr">
              <a:spcBef>
                <a:spcPts val="200"/>
              </a:spcBef>
              <a:spcAft>
                <a:spcPts val="0"/>
              </a:spcAft>
              <a:buClr>
                <a:schemeClr val="lt1"/>
              </a:buClr>
              <a:buSzPts val="900"/>
              <a:buFont typeface="Arial"/>
              <a:buNone/>
              <a:defRPr b="0" i="0" sz="900" u="none" cap="none" strike="noStrike">
                <a:solidFill>
                  <a:schemeClr val="dk2"/>
                </a:solidFill>
                <a:latin typeface="Arial"/>
                <a:ea typeface="Arial"/>
                <a:cs typeface="Arial"/>
                <a:sym typeface="Arial"/>
              </a:defRPr>
            </a:lvl2pPr>
            <a:lvl3pPr indent="-298450" lvl="2" marL="1371600" marR="0" rtl="0" algn="l">
              <a:spcBef>
                <a:spcPts val="500"/>
              </a:spcBef>
              <a:spcAft>
                <a:spcPts val="0"/>
              </a:spcAft>
              <a:buClr>
                <a:schemeClr val="accent2"/>
              </a:buClr>
              <a:buSzPts val="1100"/>
              <a:buFont typeface="Arial"/>
              <a:buChar char="•"/>
              <a:defRPr b="0" i="0" sz="1100" u="none" cap="none" strike="noStrike">
                <a:solidFill>
                  <a:schemeClr val="lt1"/>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53" name="Shape 1453"/>
          <p:cNvSpPr txBox="1"/>
          <p:nvPr>
            <p:ph idx="4" type="body"/>
          </p:nvPr>
        </p:nvSpPr>
        <p:spPr>
          <a:xfrm>
            <a:off x="2085045" y="2421713"/>
            <a:ext cx="1611900" cy="373800"/>
          </a:xfrm>
          <a:prstGeom prst="rect">
            <a:avLst/>
          </a:prstGeom>
          <a:noFill/>
          <a:ln>
            <a:noFill/>
          </a:ln>
        </p:spPr>
        <p:txBody>
          <a:bodyPr anchorCtr="0" anchor="b" bIns="0" lIns="0" spcFirstLastPara="1" rIns="0" wrap="square" tIns="0"/>
          <a:lstStyle>
            <a:lvl1pPr indent="-228600" lvl="0" marL="457200" marR="0" rtl="0" algn="ctr">
              <a:spcBef>
                <a:spcPts val="800"/>
              </a:spcBef>
              <a:spcAft>
                <a:spcPts val="0"/>
              </a:spcAft>
              <a:buClr>
                <a:schemeClr val="lt1"/>
              </a:buClr>
              <a:buSzPts val="1100"/>
              <a:buFont typeface="Arial"/>
              <a:buNone/>
              <a:defRPr b="1" i="0" sz="1100" u="none" cap="none" strike="noStrike">
                <a:solidFill>
                  <a:schemeClr val="dk2"/>
                </a:solidFill>
                <a:latin typeface="Arial"/>
                <a:ea typeface="Arial"/>
                <a:cs typeface="Arial"/>
                <a:sym typeface="Arial"/>
              </a:defRPr>
            </a:lvl1pPr>
            <a:lvl2pPr indent="-323850" lvl="1" marL="914400" marR="0" rtl="0" algn="l">
              <a:spcBef>
                <a:spcPts val="2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2pPr>
            <a:lvl3pPr indent="-317500" lvl="2" marL="1371600" marR="0" rtl="0" algn="l">
              <a:spcBef>
                <a:spcPts val="5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04800" lvl="3" marL="1828800" marR="0" rtl="0" algn="l">
              <a:spcBef>
                <a:spcPts val="500"/>
              </a:spcBef>
              <a:spcAft>
                <a:spcPts val="0"/>
              </a:spcAft>
              <a:buClr>
                <a:schemeClr val="lt1"/>
              </a:buClr>
              <a:buSzPts val="1200"/>
              <a:buFont typeface="Arial"/>
              <a:buChar char="•"/>
              <a:defRPr b="1" i="0" sz="1200" u="none" cap="none" strike="noStrike">
                <a:solidFill>
                  <a:schemeClr val="lt1"/>
                </a:solidFill>
                <a:latin typeface="Arial"/>
                <a:ea typeface="Arial"/>
                <a:cs typeface="Arial"/>
                <a:sym typeface="Arial"/>
              </a:defRPr>
            </a:lvl4pPr>
            <a:lvl5pPr indent="-228600" lvl="4" marL="2286000" marR="0" rtl="0" algn="l">
              <a:spcBef>
                <a:spcPts val="500"/>
              </a:spcBef>
              <a:spcAft>
                <a:spcPts val="0"/>
              </a:spcAft>
              <a:buSzPts val="1100"/>
              <a:buNone/>
              <a:defRPr b="0" i="0" sz="1200" u="none" cap="none" strike="noStrike">
                <a:solidFill>
                  <a:schemeClr val="lt1"/>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54" name="Shape 1454"/>
          <p:cNvSpPr txBox="1"/>
          <p:nvPr>
            <p:ph idx="5" type="body"/>
          </p:nvPr>
        </p:nvSpPr>
        <p:spPr>
          <a:xfrm>
            <a:off x="3813322" y="2421713"/>
            <a:ext cx="1611900" cy="373800"/>
          </a:xfrm>
          <a:prstGeom prst="rect">
            <a:avLst/>
          </a:prstGeom>
          <a:noFill/>
          <a:ln>
            <a:noFill/>
          </a:ln>
        </p:spPr>
        <p:txBody>
          <a:bodyPr anchorCtr="0" anchor="b" bIns="0" lIns="0" spcFirstLastPara="1" rIns="0" wrap="square" tIns="0"/>
          <a:lstStyle>
            <a:lvl1pPr indent="-228600" lvl="0" marL="457200" marR="0" rtl="0" algn="ctr">
              <a:spcBef>
                <a:spcPts val="800"/>
              </a:spcBef>
              <a:spcAft>
                <a:spcPts val="0"/>
              </a:spcAft>
              <a:buClr>
                <a:schemeClr val="lt1"/>
              </a:buClr>
              <a:buSzPts val="1100"/>
              <a:buFont typeface="Arial"/>
              <a:buNone/>
              <a:defRPr b="1" i="0" sz="1100" u="none" cap="none" strike="noStrike">
                <a:solidFill>
                  <a:schemeClr val="dk2"/>
                </a:solidFill>
                <a:latin typeface="Arial"/>
                <a:ea typeface="Arial"/>
                <a:cs typeface="Arial"/>
                <a:sym typeface="Arial"/>
              </a:defRPr>
            </a:lvl1pPr>
            <a:lvl2pPr indent="-323850" lvl="1" marL="914400" marR="0" rtl="0" algn="l">
              <a:spcBef>
                <a:spcPts val="2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2pPr>
            <a:lvl3pPr indent="-317500" lvl="2" marL="1371600" marR="0" rtl="0" algn="l">
              <a:spcBef>
                <a:spcPts val="5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04800" lvl="3" marL="1828800" marR="0" rtl="0" algn="l">
              <a:spcBef>
                <a:spcPts val="500"/>
              </a:spcBef>
              <a:spcAft>
                <a:spcPts val="0"/>
              </a:spcAft>
              <a:buClr>
                <a:schemeClr val="lt1"/>
              </a:buClr>
              <a:buSzPts val="1200"/>
              <a:buFont typeface="Arial"/>
              <a:buChar char="•"/>
              <a:defRPr b="1" i="0" sz="1200" u="none" cap="none" strike="noStrike">
                <a:solidFill>
                  <a:schemeClr val="lt1"/>
                </a:solidFill>
                <a:latin typeface="Arial"/>
                <a:ea typeface="Arial"/>
                <a:cs typeface="Arial"/>
                <a:sym typeface="Arial"/>
              </a:defRPr>
            </a:lvl4pPr>
            <a:lvl5pPr indent="-228600" lvl="4" marL="2286000" marR="0" rtl="0" algn="l">
              <a:spcBef>
                <a:spcPts val="500"/>
              </a:spcBef>
              <a:spcAft>
                <a:spcPts val="0"/>
              </a:spcAft>
              <a:buSzPts val="1100"/>
              <a:buNone/>
              <a:defRPr b="0" i="0" sz="1200" u="none" cap="none" strike="noStrike">
                <a:solidFill>
                  <a:schemeClr val="lt1"/>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55" name="Shape 1455"/>
          <p:cNvSpPr/>
          <p:nvPr>
            <p:ph idx="6" type="pic"/>
          </p:nvPr>
        </p:nvSpPr>
        <p:spPr>
          <a:xfrm>
            <a:off x="445318" y="1023141"/>
            <a:ext cx="1401900" cy="1398600"/>
          </a:xfrm>
          <a:prstGeom prst="ellipse">
            <a:avLst/>
          </a:prstGeom>
          <a:solidFill>
            <a:schemeClr val="lt2"/>
          </a:solidFill>
          <a:ln cap="flat" cmpd="sng" w="38100">
            <a:solidFill>
              <a:schemeClr val="dk2"/>
            </a:solidFill>
            <a:prstDash val="solid"/>
            <a:round/>
            <a:headEnd len="sm" w="sm" type="none"/>
            <a:tailEnd len="sm" w="sm" type="none"/>
          </a:ln>
        </p:spPr>
        <p:txBody>
          <a:bodyPr anchorCtr="0" anchor="ctr" bIns="0" lIns="0" spcFirstLastPara="1" rIns="0" wrap="square" tIns="0"/>
          <a:lstStyle>
            <a:lvl1pPr lvl="0" marR="0" rtl="0" algn="ctr">
              <a:spcBef>
                <a:spcPts val="800"/>
              </a:spcBef>
              <a:spcAft>
                <a:spcPts val="0"/>
              </a:spcAft>
              <a:buClr>
                <a:srgbClr val="7F7F7F"/>
              </a:buClr>
              <a:buSzPts val="900"/>
              <a:buFont typeface="Arial"/>
              <a:buNone/>
              <a:defRPr b="0" i="0" sz="900" u="none" cap="none" strike="noStrike">
                <a:solidFill>
                  <a:schemeClr val="lt1"/>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56" name="Shape 1456"/>
          <p:cNvSpPr/>
          <p:nvPr>
            <p:ph idx="7" type="pic"/>
          </p:nvPr>
        </p:nvSpPr>
        <p:spPr>
          <a:xfrm>
            <a:off x="2184919" y="1023141"/>
            <a:ext cx="1401900" cy="1398600"/>
          </a:xfrm>
          <a:prstGeom prst="ellipse">
            <a:avLst/>
          </a:prstGeom>
          <a:solidFill>
            <a:schemeClr val="lt2"/>
          </a:solidFill>
          <a:ln cap="flat" cmpd="sng" w="38100">
            <a:solidFill>
              <a:schemeClr val="dk2"/>
            </a:solidFill>
            <a:prstDash val="solid"/>
            <a:round/>
            <a:headEnd len="sm" w="sm" type="none"/>
            <a:tailEnd len="sm" w="sm" type="none"/>
          </a:ln>
        </p:spPr>
        <p:txBody>
          <a:bodyPr anchorCtr="0" anchor="ctr" bIns="0" lIns="0" spcFirstLastPara="1" rIns="0" wrap="square" tIns="0"/>
          <a:lstStyle>
            <a:lvl1pPr lvl="0" marR="0" rtl="0" algn="ctr">
              <a:spcBef>
                <a:spcPts val="800"/>
              </a:spcBef>
              <a:spcAft>
                <a:spcPts val="0"/>
              </a:spcAft>
              <a:buClr>
                <a:srgbClr val="7F7F7F"/>
              </a:buClr>
              <a:buSzPts val="900"/>
              <a:buFont typeface="Arial"/>
              <a:buNone/>
              <a:defRPr b="0" i="0" sz="900" u="none" cap="none" strike="noStrike">
                <a:solidFill>
                  <a:schemeClr val="lt1"/>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57" name="Shape 1457"/>
          <p:cNvSpPr/>
          <p:nvPr>
            <p:ph idx="8" type="pic"/>
          </p:nvPr>
        </p:nvSpPr>
        <p:spPr>
          <a:xfrm>
            <a:off x="3895093" y="1023141"/>
            <a:ext cx="1401900" cy="1398600"/>
          </a:xfrm>
          <a:prstGeom prst="ellipse">
            <a:avLst/>
          </a:prstGeom>
          <a:solidFill>
            <a:schemeClr val="lt2"/>
          </a:solidFill>
          <a:ln cap="flat" cmpd="sng" w="38100">
            <a:solidFill>
              <a:schemeClr val="dk2"/>
            </a:solidFill>
            <a:prstDash val="solid"/>
            <a:round/>
            <a:headEnd len="sm" w="sm" type="none"/>
            <a:tailEnd len="sm" w="sm" type="none"/>
          </a:ln>
        </p:spPr>
        <p:txBody>
          <a:bodyPr anchorCtr="0" anchor="ctr" bIns="0" lIns="0" spcFirstLastPara="1" rIns="0" wrap="square" tIns="0"/>
          <a:lstStyle>
            <a:lvl1pPr lvl="0" marR="0" rtl="0" algn="ctr">
              <a:spcBef>
                <a:spcPts val="800"/>
              </a:spcBef>
              <a:spcAft>
                <a:spcPts val="0"/>
              </a:spcAft>
              <a:buClr>
                <a:srgbClr val="7F7F7F"/>
              </a:buClr>
              <a:buSzPts val="900"/>
              <a:buFont typeface="Arial"/>
              <a:buNone/>
              <a:defRPr b="0" i="0" sz="900" u="none" cap="none" strike="noStrike">
                <a:solidFill>
                  <a:schemeClr val="lt1"/>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58" name="Shape 1458"/>
          <p:cNvSpPr txBox="1"/>
          <p:nvPr>
            <p:ph idx="9" type="body"/>
          </p:nvPr>
        </p:nvSpPr>
        <p:spPr>
          <a:xfrm>
            <a:off x="369356" y="2874244"/>
            <a:ext cx="1553700" cy="638100"/>
          </a:xfrm>
          <a:prstGeom prst="rect">
            <a:avLst/>
          </a:prstGeom>
          <a:noFill/>
          <a:ln>
            <a:noFill/>
          </a:ln>
        </p:spPr>
        <p:txBody>
          <a:bodyPr anchorCtr="0" anchor="t" bIns="0" lIns="6850" spcFirstLastPara="1" rIns="0" wrap="square" tIns="0"/>
          <a:lstStyle>
            <a:lvl1pPr indent="-285750" lvl="0" marL="457200" marR="0" rtl="0" algn="ctr">
              <a:spcBef>
                <a:spcPts val="500"/>
              </a:spcBef>
              <a:spcAft>
                <a:spcPts val="0"/>
              </a:spcAft>
              <a:buClr>
                <a:srgbClr val="7F7F7F"/>
              </a:buClr>
              <a:buSzPts val="900"/>
              <a:buFont typeface="Arial"/>
              <a:buChar char="​"/>
              <a:defRPr b="0" i="0" sz="900" u="none" cap="none" strike="noStrike">
                <a:solidFill>
                  <a:schemeClr val="dk2"/>
                </a:solidFill>
                <a:latin typeface="Arial"/>
                <a:ea typeface="Arial"/>
                <a:cs typeface="Arial"/>
                <a:sym typeface="Arial"/>
              </a:defRPr>
            </a:lvl1pPr>
            <a:lvl2pPr indent="-228600" lvl="1" marL="914400" marR="0" rtl="0" algn="ctr">
              <a:spcBef>
                <a:spcPts val="200"/>
              </a:spcBef>
              <a:spcAft>
                <a:spcPts val="0"/>
              </a:spcAft>
              <a:buClr>
                <a:schemeClr val="lt1"/>
              </a:buClr>
              <a:buSzPts val="900"/>
              <a:buFont typeface="Arial"/>
              <a:buNone/>
              <a:defRPr b="0" i="0" sz="900" u="none" cap="none" strike="noStrike">
                <a:solidFill>
                  <a:schemeClr val="dk2"/>
                </a:solidFill>
                <a:latin typeface="Arial"/>
                <a:ea typeface="Arial"/>
                <a:cs typeface="Arial"/>
                <a:sym typeface="Arial"/>
              </a:defRPr>
            </a:lvl2pPr>
            <a:lvl3pPr indent="-228600" lvl="2" marL="1371600" marR="0" rtl="0" algn="l">
              <a:spcBef>
                <a:spcPts val="500"/>
              </a:spcBef>
              <a:spcAft>
                <a:spcPts val="0"/>
              </a:spcAft>
              <a:buClr>
                <a:schemeClr val="accent2"/>
              </a:buClr>
              <a:buSzPts val="1100"/>
              <a:buFont typeface="Arial"/>
              <a:buNone/>
              <a:defRPr b="0" i="0" sz="1100" u="none" cap="none" strike="noStrike">
                <a:solidFill>
                  <a:schemeClr val="lt1"/>
                </a:solidFill>
                <a:latin typeface="Arial"/>
                <a:ea typeface="Arial"/>
                <a:cs typeface="Arial"/>
                <a:sym typeface="Arial"/>
              </a:defRPr>
            </a:lvl3pPr>
            <a:lvl4pPr indent="-228600" lvl="3" marL="1828800" marR="0" rtl="0" algn="l">
              <a:spcBef>
                <a:spcPts val="500"/>
              </a:spcBef>
              <a:spcAft>
                <a:spcPts val="0"/>
              </a:spcAft>
              <a:buClr>
                <a:schemeClr val="accent2"/>
              </a:buClr>
              <a:buSzPts val="1400"/>
              <a:buFont typeface="Arial"/>
              <a:buNone/>
              <a:defRPr b="1" i="0" sz="1400" u="none" cap="none" strike="noStrike">
                <a:solidFill>
                  <a:schemeClr val="dk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59" name="Shape 1459"/>
          <p:cNvSpPr txBox="1"/>
          <p:nvPr>
            <p:ph type="title"/>
          </p:nvPr>
        </p:nvSpPr>
        <p:spPr>
          <a:xfrm>
            <a:off x="428739" y="56306"/>
            <a:ext cx="8286300" cy="7428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2300" u="none" cap="none" strike="noStrike">
                <a:solidFill>
                  <a:schemeClr val="dk2"/>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460" name="Shape 1460"/>
          <p:cNvSpPr txBox="1"/>
          <p:nvPr>
            <p:ph idx="13" type="body"/>
          </p:nvPr>
        </p:nvSpPr>
        <p:spPr>
          <a:xfrm>
            <a:off x="5581337" y="2874244"/>
            <a:ext cx="1553700" cy="638100"/>
          </a:xfrm>
          <a:prstGeom prst="rect">
            <a:avLst/>
          </a:prstGeom>
          <a:noFill/>
          <a:ln>
            <a:noFill/>
          </a:ln>
        </p:spPr>
        <p:txBody>
          <a:bodyPr anchorCtr="0" anchor="t" bIns="0" lIns="6850" spcFirstLastPara="1" rIns="0" wrap="square" tIns="0"/>
          <a:lstStyle>
            <a:lvl1pPr indent="-285750" lvl="0" marL="457200" marR="0" rtl="0" algn="ctr">
              <a:spcBef>
                <a:spcPts val="500"/>
              </a:spcBef>
              <a:spcAft>
                <a:spcPts val="0"/>
              </a:spcAft>
              <a:buClr>
                <a:srgbClr val="7F7F7F"/>
              </a:buClr>
              <a:buSzPts val="900"/>
              <a:buFont typeface="Arial"/>
              <a:buChar char="​"/>
              <a:defRPr b="0" i="0" sz="900" u="none" cap="none" strike="noStrike">
                <a:solidFill>
                  <a:schemeClr val="dk2"/>
                </a:solidFill>
                <a:latin typeface="Arial"/>
                <a:ea typeface="Arial"/>
                <a:cs typeface="Arial"/>
                <a:sym typeface="Arial"/>
              </a:defRPr>
            </a:lvl1pPr>
            <a:lvl2pPr indent="-228600" lvl="1" marL="914400" marR="0" rtl="0" algn="ctr">
              <a:spcBef>
                <a:spcPts val="200"/>
              </a:spcBef>
              <a:spcAft>
                <a:spcPts val="0"/>
              </a:spcAft>
              <a:buClr>
                <a:schemeClr val="lt1"/>
              </a:buClr>
              <a:buSzPts val="900"/>
              <a:buFont typeface="Arial"/>
              <a:buNone/>
              <a:defRPr b="0" i="0" sz="900" u="none" cap="none" strike="noStrike">
                <a:solidFill>
                  <a:schemeClr val="dk2"/>
                </a:solidFill>
                <a:latin typeface="Arial"/>
                <a:ea typeface="Arial"/>
                <a:cs typeface="Arial"/>
                <a:sym typeface="Arial"/>
              </a:defRPr>
            </a:lvl2pPr>
            <a:lvl3pPr indent="-298450" lvl="2" marL="1371600" marR="0" rtl="0" algn="l">
              <a:spcBef>
                <a:spcPts val="500"/>
              </a:spcBef>
              <a:spcAft>
                <a:spcPts val="0"/>
              </a:spcAft>
              <a:buClr>
                <a:schemeClr val="accent2"/>
              </a:buClr>
              <a:buSzPts val="1100"/>
              <a:buFont typeface="Arial"/>
              <a:buChar char="•"/>
              <a:defRPr b="0" i="0" sz="1100" u="none" cap="none" strike="noStrike">
                <a:solidFill>
                  <a:schemeClr val="lt1"/>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61" name="Shape 1461"/>
          <p:cNvSpPr txBox="1"/>
          <p:nvPr>
            <p:ph idx="14" type="body"/>
          </p:nvPr>
        </p:nvSpPr>
        <p:spPr>
          <a:xfrm>
            <a:off x="7319222" y="2874244"/>
            <a:ext cx="1551900" cy="638100"/>
          </a:xfrm>
          <a:prstGeom prst="rect">
            <a:avLst/>
          </a:prstGeom>
          <a:noFill/>
          <a:ln>
            <a:noFill/>
          </a:ln>
        </p:spPr>
        <p:txBody>
          <a:bodyPr anchorCtr="0" anchor="t" bIns="0" lIns="6850" spcFirstLastPara="1" rIns="0" wrap="square" tIns="0"/>
          <a:lstStyle>
            <a:lvl1pPr indent="-285750" lvl="0" marL="457200" marR="0" rtl="0" algn="ctr">
              <a:spcBef>
                <a:spcPts val="500"/>
              </a:spcBef>
              <a:spcAft>
                <a:spcPts val="0"/>
              </a:spcAft>
              <a:buClr>
                <a:srgbClr val="7F7F7F"/>
              </a:buClr>
              <a:buSzPts val="900"/>
              <a:buFont typeface="Arial"/>
              <a:buChar char="​"/>
              <a:defRPr b="0" i="0" sz="900" u="none" cap="none" strike="noStrike">
                <a:solidFill>
                  <a:schemeClr val="dk2"/>
                </a:solidFill>
                <a:latin typeface="Arial"/>
                <a:ea typeface="Arial"/>
                <a:cs typeface="Arial"/>
                <a:sym typeface="Arial"/>
              </a:defRPr>
            </a:lvl1pPr>
            <a:lvl2pPr indent="-228600" lvl="1" marL="914400" marR="0" rtl="0" algn="ctr">
              <a:spcBef>
                <a:spcPts val="200"/>
              </a:spcBef>
              <a:spcAft>
                <a:spcPts val="0"/>
              </a:spcAft>
              <a:buClr>
                <a:schemeClr val="lt1"/>
              </a:buClr>
              <a:buSzPts val="900"/>
              <a:buFont typeface="Arial"/>
              <a:buNone/>
              <a:defRPr b="0" i="0" sz="900" u="none" cap="none" strike="noStrike">
                <a:solidFill>
                  <a:schemeClr val="dk2"/>
                </a:solidFill>
                <a:latin typeface="Arial"/>
                <a:ea typeface="Arial"/>
                <a:cs typeface="Arial"/>
                <a:sym typeface="Arial"/>
              </a:defRPr>
            </a:lvl2pPr>
            <a:lvl3pPr indent="-298450" lvl="2" marL="1371600" marR="0" rtl="0" algn="l">
              <a:spcBef>
                <a:spcPts val="500"/>
              </a:spcBef>
              <a:spcAft>
                <a:spcPts val="0"/>
              </a:spcAft>
              <a:buClr>
                <a:schemeClr val="accent2"/>
              </a:buClr>
              <a:buSzPts val="1100"/>
              <a:buFont typeface="Arial"/>
              <a:buChar char="•"/>
              <a:defRPr b="0" i="0" sz="1100" u="none" cap="none" strike="noStrike">
                <a:solidFill>
                  <a:schemeClr val="lt1"/>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62" name="Shape 1462"/>
          <p:cNvSpPr txBox="1"/>
          <p:nvPr>
            <p:ph idx="15" type="body"/>
          </p:nvPr>
        </p:nvSpPr>
        <p:spPr>
          <a:xfrm>
            <a:off x="5551269" y="2421713"/>
            <a:ext cx="1611900" cy="373800"/>
          </a:xfrm>
          <a:prstGeom prst="rect">
            <a:avLst/>
          </a:prstGeom>
          <a:noFill/>
          <a:ln>
            <a:noFill/>
          </a:ln>
        </p:spPr>
        <p:txBody>
          <a:bodyPr anchorCtr="0" anchor="b" bIns="0" lIns="0" spcFirstLastPara="1" rIns="0" wrap="square" tIns="0"/>
          <a:lstStyle>
            <a:lvl1pPr indent="-228600" lvl="0" marL="457200" marR="0" rtl="0" algn="ctr">
              <a:spcBef>
                <a:spcPts val="800"/>
              </a:spcBef>
              <a:spcAft>
                <a:spcPts val="0"/>
              </a:spcAft>
              <a:buClr>
                <a:schemeClr val="lt1"/>
              </a:buClr>
              <a:buSzPts val="1100"/>
              <a:buFont typeface="Arial"/>
              <a:buNone/>
              <a:defRPr b="1" i="0" sz="1100" u="none" cap="none" strike="noStrike">
                <a:solidFill>
                  <a:schemeClr val="dk2"/>
                </a:solidFill>
                <a:latin typeface="Arial"/>
                <a:ea typeface="Arial"/>
                <a:cs typeface="Arial"/>
                <a:sym typeface="Arial"/>
              </a:defRPr>
            </a:lvl1pPr>
            <a:lvl2pPr indent="-323850" lvl="1" marL="914400" marR="0" rtl="0" algn="l">
              <a:spcBef>
                <a:spcPts val="2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2pPr>
            <a:lvl3pPr indent="-317500" lvl="2" marL="1371600" marR="0" rtl="0" algn="l">
              <a:spcBef>
                <a:spcPts val="5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04800" lvl="3" marL="1828800" marR="0" rtl="0" algn="l">
              <a:spcBef>
                <a:spcPts val="500"/>
              </a:spcBef>
              <a:spcAft>
                <a:spcPts val="0"/>
              </a:spcAft>
              <a:buClr>
                <a:schemeClr val="lt1"/>
              </a:buClr>
              <a:buSzPts val="1200"/>
              <a:buFont typeface="Arial"/>
              <a:buChar char="•"/>
              <a:defRPr b="1" i="0" sz="1200" u="none" cap="none" strike="noStrike">
                <a:solidFill>
                  <a:schemeClr val="lt1"/>
                </a:solidFill>
                <a:latin typeface="Arial"/>
                <a:ea typeface="Arial"/>
                <a:cs typeface="Arial"/>
                <a:sym typeface="Arial"/>
              </a:defRPr>
            </a:lvl4pPr>
            <a:lvl5pPr indent="-228600" lvl="4" marL="2286000" marR="0" rtl="0" algn="l">
              <a:spcBef>
                <a:spcPts val="500"/>
              </a:spcBef>
              <a:spcAft>
                <a:spcPts val="0"/>
              </a:spcAft>
              <a:buSzPts val="1100"/>
              <a:buNone/>
              <a:defRPr b="0" i="0" sz="1200" u="none" cap="none" strike="noStrike">
                <a:solidFill>
                  <a:schemeClr val="lt1"/>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63" name="Shape 1463"/>
          <p:cNvSpPr txBox="1"/>
          <p:nvPr>
            <p:ph idx="16" type="body"/>
          </p:nvPr>
        </p:nvSpPr>
        <p:spPr>
          <a:xfrm>
            <a:off x="7289215" y="2421713"/>
            <a:ext cx="1611900" cy="373800"/>
          </a:xfrm>
          <a:prstGeom prst="rect">
            <a:avLst/>
          </a:prstGeom>
          <a:noFill/>
          <a:ln>
            <a:noFill/>
          </a:ln>
        </p:spPr>
        <p:txBody>
          <a:bodyPr anchorCtr="0" anchor="b" bIns="0" lIns="0" spcFirstLastPara="1" rIns="0" wrap="square" tIns="0"/>
          <a:lstStyle>
            <a:lvl1pPr indent="-228600" lvl="0" marL="457200" marR="0" rtl="0" algn="ctr">
              <a:spcBef>
                <a:spcPts val="800"/>
              </a:spcBef>
              <a:spcAft>
                <a:spcPts val="0"/>
              </a:spcAft>
              <a:buClr>
                <a:schemeClr val="lt1"/>
              </a:buClr>
              <a:buSzPts val="1100"/>
              <a:buFont typeface="Arial"/>
              <a:buNone/>
              <a:defRPr b="1" i="0" sz="1100" u="none" cap="none" strike="noStrike">
                <a:solidFill>
                  <a:schemeClr val="dk2"/>
                </a:solidFill>
                <a:latin typeface="Arial"/>
                <a:ea typeface="Arial"/>
                <a:cs typeface="Arial"/>
                <a:sym typeface="Arial"/>
              </a:defRPr>
            </a:lvl1pPr>
            <a:lvl2pPr indent="-323850" lvl="1" marL="914400" marR="0" rtl="0" algn="l">
              <a:spcBef>
                <a:spcPts val="2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2pPr>
            <a:lvl3pPr indent="-317500" lvl="2" marL="1371600" marR="0" rtl="0" algn="l">
              <a:spcBef>
                <a:spcPts val="5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04800" lvl="3" marL="1828800" marR="0" rtl="0" algn="l">
              <a:spcBef>
                <a:spcPts val="500"/>
              </a:spcBef>
              <a:spcAft>
                <a:spcPts val="0"/>
              </a:spcAft>
              <a:buClr>
                <a:schemeClr val="lt1"/>
              </a:buClr>
              <a:buSzPts val="1200"/>
              <a:buFont typeface="Arial"/>
              <a:buChar char="•"/>
              <a:defRPr b="1" i="0" sz="1200" u="none" cap="none" strike="noStrike">
                <a:solidFill>
                  <a:schemeClr val="lt1"/>
                </a:solidFill>
                <a:latin typeface="Arial"/>
                <a:ea typeface="Arial"/>
                <a:cs typeface="Arial"/>
                <a:sym typeface="Arial"/>
              </a:defRPr>
            </a:lvl4pPr>
            <a:lvl5pPr indent="-228600" lvl="4" marL="2286000" marR="0" rtl="0" algn="l">
              <a:spcBef>
                <a:spcPts val="500"/>
              </a:spcBef>
              <a:spcAft>
                <a:spcPts val="0"/>
              </a:spcAft>
              <a:buSzPts val="1100"/>
              <a:buNone/>
              <a:defRPr b="0" i="0" sz="1200" u="none" cap="none" strike="noStrike">
                <a:solidFill>
                  <a:schemeClr val="lt1"/>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64" name="Shape 1464"/>
          <p:cNvSpPr/>
          <p:nvPr>
            <p:ph idx="17" type="pic"/>
          </p:nvPr>
        </p:nvSpPr>
        <p:spPr>
          <a:xfrm>
            <a:off x="5627895" y="1023141"/>
            <a:ext cx="1401900" cy="1398600"/>
          </a:xfrm>
          <a:prstGeom prst="ellipse">
            <a:avLst/>
          </a:prstGeom>
          <a:solidFill>
            <a:schemeClr val="lt2"/>
          </a:solidFill>
          <a:ln cap="flat" cmpd="sng" w="38100">
            <a:solidFill>
              <a:schemeClr val="dk2"/>
            </a:solidFill>
            <a:prstDash val="solid"/>
            <a:round/>
            <a:headEnd len="sm" w="sm" type="none"/>
            <a:tailEnd len="sm" w="sm" type="none"/>
          </a:ln>
        </p:spPr>
        <p:txBody>
          <a:bodyPr anchorCtr="0" anchor="ctr" bIns="0" lIns="0" spcFirstLastPara="1" rIns="0" wrap="square" tIns="0"/>
          <a:lstStyle>
            <a:lvl1pPr lvl="0" marR="0" rtl="0" algn="ctr">
              <a:spcBef>
                <a:spcPts val="800"/>
              </a:spcBef>
              <a:spcAft>
                <a:spcPts val="0"/>
              </a:spcAft>
              <a:buClr>
                <a:srgbClr val="7F7F7F"/>
              </a:buClr>
              <a:buSzPts val="900"/>
              <a:buFont typeface="Arial"/>
              <a:buNone/>
              <a:defRPr b="0" i="0" sz="900" u="none" cap="none" strike="noStrike">
                <a:solidFill>
                  <a:schemeClr val="lt1"/>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65" name="Shape 1465"/>
          <p:cNvSpPr/>
          <p:nvPr>
            <p:ph idx="18" type="pic"/>
          </p:nvPr>
        </p:nvSpPr>
        <p:spPr>
          <a:xfrm>
            <a:off x="7370987" y="1023141"/>
            <a:ext cx="1401900" cy="1398600"/>
          </a:xfrm>
          <a:prstGeom prst="ellipse">
            <a:avLst/>
          </a:prstGeom>
          <a:solidFill>
            <a:schemeClr val="lt2"/>
          </a:solidFill>
          <a:ln cap="flat" cmpd="sng" w="38100">
            <a:solidFill>
              <a:schemeClr val="dk2"/>
            </a:solidFill>
            <a:prstDash val="solid"/>
            <a:round/>
            <a:headEnd len="sm" w="sm" type="none"/>
            <a:tailEnd len="sm" w="sm" type="none"/>
          </a:ln>
        </p:spPr>
        <p:txBody>
          <a:bodyPr anchorCtr="0" anchor="ctr" bIns="0" lIns="0" spcFirstLastPara="1" rIns="0" wrap="square" tIns="0"/>
          <a:lstStyle>
            <a:lvl1pPr lvl="0" marR="0" rtl="0" algn="ctr">
              <a:spcBef>
                <a:spcPts val="800"/>
              </a:spcBef>
              <a:spcAft>
                <a:spcPts val="0"/>
              </a:spcAft>
              <a:buClr>
                <a:srgbClr val="7F7F7F"/>
              </a:buClr>
              <a:buSzPts val="900"/>
              <a:buFont typeface="Arial"/>
              <a:buNone/>
              <a:defRPr b="0" i="0" sz="900" u="none" cap="none" strike="noStrike">
                <a:solidFill>
                  <a:schemeClr val="lt1"/>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icture 23" id="1466" name="Shape 1466"/>
          <p:cNvPicPr preferRelativeResize="0"/>
          <p:nvPr/>
        </p:nvPicPr>
        <p:blipFill rotWithShape="1">
          <a:blip r:embed="rId3">
            <a:alphaModFix/>
          </a:blip>
          <a:srcRect b="0" l="0" r="0" t="0"/>
          <a:stretch/>
        </p:blipFill>
        <p:spPr>
          <a:xfrm>
            <a:off x="8492566" y="4693436"/>
            <a:ext cx="462227" cy="32356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que Slide - A" showMasterSp="0">
  <p:cSld name="Seque Slide - A">
    <p:bg>
      <p:bgPr>
        <a:gradFill>
          <a:gsLst>
            <a:gs pos="0">
              <a:srgbClr val="309FFF"/>
            </a:gs>
            <a:gs pos="69000">
              <a:srgbClr val="4CC0D9"/>
            </a:gs>
            <a:gs pos="100000">
              <a:srgbClr val="68E2B3"/>
            </a:gs>
          </a:gsLst>
          <a:lin ang="5400012" scaled="0"/>
        </a:gradFill>
      </p:bgPr>
    </p:bg>
    <p:spTree>
      <p:nvGrpSpPr>
        <p:cNvPr id="1467" name="Shape 1467"/>
        <p:cNvGrpSpPr/>
        <p:nvPr/>
      </p:nvGrpSpPr>
      <p:grpSpPr>
        <a:xfrm>
          <a:off x="0" y="0"/>
          <a:ext cx="0" cy="0"/>
          <a:chOff x="0" y="0"/>
          <a:chExt cx="0" cy="0"/>
        </a:xfrm>
      </p:grpSpPr>
      <p:pic>
        <p:nvPicPr>
          <p:cNvPr id="1468" name="Shape 1468"/>
          <p:cNvPicPr preferRelativeResize="0"/>
          <p:nvPr/>
        </p:nvPicPr>
        <p:blipFill rotWithShape="1">
          <a:blip r:embed="rId2">
            <a:alphaModFix/>
          </a:blip>
          <a:srcRect b="0" l="0" r="0" t="0"/>
          <a:stretch/>
        </p:blipFill>
        <p:spPr>
          <a:xfrm>
            <a:off x="522" y="1"/>
            <a:ext cx="9142955" cy="5143497"/>
          </a:xfrm>
          <a:prstGeom prst="rect">
            <a:avLst/>
          </a:prstGeom>
          <a:noFill/>
          <a:ln>
            <a:noFill/>
          </a:ln>
        </p:spPr>
      </p:pic>
      <p:sp>
        <p:nvSpPr>
          <p:cNvPr id="1469" name="Shape 1469"/>
          <p:cNvSpPr txBox="1"/>
          <p:nvPr>
            <p:ph type="ctrTitle"/>
          </p:nvPr>
        </p:nvSpPr>
        <p:spPr>
          <a:xfrm>
            <a:off x="433944" y="1136892"/>
            <a:ext cx="5375700" cy="8367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30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470" name="Shape 1470"/>
          <p:cNvSpPr txBox="1"/>
          <p:nvPr>
            <p:ph idx="1" type="body"/>
          </p:nvPr>
        </p:nvSpPr>
        <p:spPr>
          <a:xfrm>
            <a:off x="433944" y="2006003"/>
            <a:ext cx="5375700" cy="695400"/>
          </a:xfrm>
          <a:prstGeom prst="rect">
            <a:avLst/>
          </a:prstGeom>
          <a:noFill/>
          <a:ln>
            <a:noFill/>
          </a:ln>
        </p:spPr>
        <p:txBody>
          <a:bodyPr anchorCtr="0" anchor="t" bIns="0" lIns="0" spcFirstLastPara="1" rIns="0" wrap="square" tIns="0"/>
          <a:lstStyle>
            <a:lvl1pPr indent="-336550" lvl="0" marL="457200" marR="0" rtl="0" algn="l">
              <a:spcBef>
                <a:spcPts val="800"/>
              </a:spcBef>
              <a:spcAft>
                <a:spcPts val="0"/>
              </a:spcAft>
              <a:buClr>
                <a:srgbClr val="7F7F7F"/>
              </a:buClr>
              <a:buSzPts val="1700"/>
              <a:buFont typeface="Arial"/>
              <a:buChar char="​"/>
              <a:defRPr b="0" i="0" sz="1700" u="none" cap="none" strike="noStrike">
                <a:solidFill>
                  <a:schemeClr val="l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icture 23" id="1471" name="Shape 1471"/>
          <p:cNvPicPr preferRelativeResize="0"/>
          <p:nvPr/>
        </p:nvPicPr>
        <p:blipFill rotWithShape="1">
          <a:blip r:embed="rId3">
            <a:alphaModFix/>
          </a:blip>
          <a:srcRect b="0" l="0" r="0" t="0"/>
          <a:stretch/>
        </p:blipFill>
        <p:spPr>
          <a:xfrm>
            <a:off x="8492566" y="4693436"/>
            <a:ext cx="462227" cy="323561"/>
          </a:xfrm>
          <a:prstGeom prst="rect">
            <a:avLst/>
          </a:prstGeom>
          <a:noFill/>
          <a:ln>
            <a:noFill/>
          </a:ln>
        </p:spPr>
      </p:pic>
      <p:sp>
        <p:nvSpPr>
          <p:cNvPr id="1472" name="Shape 1472"/>
          <p:cNvSpPr txBox="1"/>
          <p:nvPr/>
        </p:nvSpPr>
        <p:spPr>
          <a:xfrm>
            <a:off x="1321518" y="-1452282"/>
            <a:ext cx="1386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500">
              <a:solidFill>
                <a:srgbClr val="5C646A"/>
              </a:solidFill>
              <a:latin typeface="Arial"/>
              <a:ea typeface="Arial"/>
              <a:cs typeface="Arial"/>
              <a:sym typeface="Arial"/>
            </a:endParaRPr>
          </a:p>
        </p:txBody>
      </p:sp>
      <p:sp>
        <p:nvSpPr>
          <p:cNvPr id="1473" name="Shape 1473"/>
          <p:cNvSpPr txBox="1"/>
          <p:nvPr/>
        </p:nvSpPr>
        <p:spPr>
          <a:xfrm>
            <a:off x="1760914" y="-763571"/>
            <a:ext cx="1386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500">
              <a:solidFill>
                <a:srgbClr val="5C646A"/>
              </a:solidFill>
              <a:latin typeface="Arial"/>
              <a:ea typeface="Arial"/>
              <a:cs typeface="Arial"/>
              <a:sym typeface="Arial"/>
            </a:endParaRPr>
          </a:p>
        </p:txBody>
      </p:sp>
    </p:spTree>
  </p:cSld>
  <p:clrMapOvr>
    <a:masterClrMapping/>
  </p:clrMapOvr>
  <p:transition spd="med">
    <p:fade/>
  </p:transition>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ue Slide - B" showMasterSp="0">
  <p:cSld name="Segue Slide - B">
    <p:spTree>
      <p:nvGrpSpPr>
        <p:cNvPr id="1474" name="Shape 1474"/>
        <p:cNvGrpSpPr/>
        <p:nvPr/>
      </p:nvGrpSpPr>
      <p:grpSpPr>
        <a:xfrm>
          <a:off x="0" y="0"/>
          <a:ext cx="0" cy="0"/>
          <a:chOff x="0" y="0"/>
          <a:chExt cx="0" cy="0"/>
        </a:xfrm>
      </p:grpSpPr>
      <p:pic>
        <p:nvPicPr>
          <p:cNvPr id="1475" name="Shape 1475"/>
          <p:cNvPicPr preferRelativeResize="0"/>
          <p:nvPr/>
        </p:nvPicPr>
        <p:blipFill rotWithShape="1">
          <a:blip r:embed="rId2">
            <a:alphaModFix/>
          </a:blip>
          <a:srcRect b="0" l="0" r="0" t="0"/>
          <a:stretch/>
        </p:blipFill>
        <p:spPr>
          <a:xfrm>
            <a:off x="0" y="0"/>
            <a:ext cx="9161792" cy="5142158"/>
          </a:xfrm>
          <a:prstGeom prst="rect">
            <a:avLst/>
          </a:prstGeom>
          <a:noFill/>
          <a:ln>
            <a:noFill/>
          </a:ln>
        </p:spPr>
      </p:pic>
      <p:sp>
        <p:nvSpPr>
          <p:cNvPr id="1476" name="Shape 1476"/>
          <p:cNvSpPr txBox="1"/>
          <p:nvPr>
            <p:ph type="ctrTitle"/>
          </p:nvPr>
        </p:nvSpPr>
        <p:spPr>
          <a:xfrm>
            <a:off x="415313" y="2489590"/>
            <a:ext cx="8325300" cy="1495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30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477" name="Shape 1477"/>
          <p:cNvSpPr txBox="1"/>
          <p:nvPr>
            <p:ph idx="1" type="body"/>
          </p:nvPr>
        </p:nvSpPr>
        <p:spPr>
          <a:xfrm>
            <a:off x="415313" y="4021262"/>
            <a:ext cx="8331000" cy="536700"/>
          </a:xfrm>
          <a:prstGeom prst="rect">
            <a:avLst/>
          </a:prstGeom>
          <a:noFill/>
          <a:ln>
            <a:noFill/>
          </a:ln>
        </p:spPr>
        <p:txBody>
          <a:bodyPr anchorCtr="0" anchor="t" bIns="0" lIns="0" spcFirstLastPara="1" rIns="0" wrap="square" tIns="0"/>
          <a:lstStyle>
            <a:lvl1pPr indent="-336550" lvl="0" marL="457200" marR="0" rtl="0" algn="l">
              <a:spcBef>
                <a:spcPts val="800"/>
              </a:spcBef>
              <a:spcAft>
                <a:spcPts val="0"/>
              </a:spcAft>
              <a:buClr>
                <a:srgbClr val="7F7F7F"/>
              </a:buClr>
              <a:buSzPts val="1700"/>
              <a:buFont typeface="Arial"/>
              <a:buChar char="​"/>
              <a:defRPr b="0" i="0" sz="1700" u="none" cap="none" strike="noStrike">
                <a:solidFill>
                  <a:schemeClr val="l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id="1478" name="Shape 1478"/>
          <p:cNvPicPr preferRelativeResize="0"/>
          <p:nvPr/>
        </p:nvPicPr>
        <p:blipFill rotWithShape="1">
          <a:blip r:embed="rId3">
            <a:alphaModFix/>
          </a:blip>
          <a:srcRect b="0" l="0" r="0" t="0"/>
          <a:stretch/>
        </p:blipFill>
        <p:spPr>
          <a:xfrm>
            <a:off x="8497457" y="4691358"/>
            <a:ext cx="456042" cy="319206"/>
          </a:xfrm>
          <a:prstGeom prst="rect">
            <a:avLst/>
          </a:prstGeom>
          <a:noFill/>
          <a:ln>
            <a:noFill/>
          </a:ln>
        </p:spPr>
      </p:pic>
      <p:grpSp>
        <p:nvGrpSpPr>
          <p:cNvPr id="1479" name="Shape 1479"/>
          <p:cNvGrpSpPr/>
          <p:nvPr/>
        </p:nvGrpSpPr>
        <p:grpSpPr>
          <a:xfrm flipH="1" rot="1138547">
            <a:off x="6819239" y="290244"/>
            <a:ext cx="485242" cy="421097"/>
            <a:chOff x="9353190" y="2922031"/>
            <a:chExt cx="770437" cy="668757"/>
          </a:xfrm>
        </p:grpSpPr>
        <p:sp>
          <p:nvSpPr>
            <p:cNvPr id="1480" name="Shape 1480"/>
            <p:cNvSpPr/>
            <p:nvPr/>
          </p:nvSpPr>
          <p:spPr>
            <a:xfrm>
              <a:off x="9761332" y="3337623"/>
              <a:ext cx="161568" cy="253165"/>
            </a:xfrm>
            <a:custGeom>
              <a:pathLst>
                <a:path extrusionOk="0" h="20233" w="21315">
                  <a:moveTo>
                    <a:pt x="20461" y="12067"/>
                  </a:moveTo>
                  <a:cubicBezTo>
                    <a:pt x="20461" y="12067"/>
                    <a:pt x="20845" y="11695"/>
                    <a:pt x="20566" y="11338"/>
                  </a:cubicBezTo>
                  <a:cubicBezTo>
                    <a:pt x="20692" y="11027"/>
                    <a:pt x="20427" y="10726"/>
                    <a:pt x="19663" y="10496"/>
                  </a:cubicBezTo>
                  <a:cubicBezTo>
                    <a:pt x="18899" y="10265"/>
                    <a:pt x="18040" y="10149"/>
                    <a:pt x="17532" y="10056"/>
                  </a:cubicBezTo>
                  <a:cubicBezTo>
                    <a:pt x="17025" y="9963"/>
                    <a:pt x="16668" y="9958"/>
                    <a:pt x="16504" y="9524"/>
                  </a:cubicBezTo>
                  <a:cubicBezTo>
                    <a:pt x="16339" y="9090"/>
                    <a:pt x="16014" y="8403"/>
                    <a:pt x="16290" y="7604"/>
                  </a:cubicBezTo>
                  <a:cubicBezTo>
                    <a:pt x="16566" y="6804"/>
                    <a:pt x="16753" y="6681"/>
                    <a:pt x="15778" y="5974"/>
                  </a:cubicBezTo>
                  <a:cubicBezTo>
                    <a:pt x="14803" y="5268"/>
                    <a:pt x="12905" y="3880"/>
                    <a:pt x="11728" y="3150"/>
                  </a:cubicBezTo>
                  <a:cubicBezTo>
                    <a:pt x="10552" y="2421"/>
                    <a:pt x="8592" y="1134"/>
                    <a:pt x="7976" y="523"/>
                  </a:cubicBezTo>
                  <a:cubicBezTo>
                    <a:pt x="7359" y="-89"/>
                    <a:pt x="6179" y="-421"/>
                    <a:pt x="7854" y="1015"/>
                  </a:cubicBezTo>
                  <a:cubicBezTo>
                    <a:pt x="7167" y="630"/>
                    <a:pt x="4620" y="-778"/>
                    <a:pt x="6964" y="1095"/>
                  </a:cubicBezTo>
                  <a:cubicBezTo>
                    <a:pt x="5783" y="672"/>
                    <a:pt x="4221" y="-64"/>
                    <a:pt x="6277" y="1487"/>
                  </a:cubicBezTo>
                  <a:cubicBezTo>
                    <a:pt x="5912" y="1608"/>
                    <a:pt x="5828" y="1688"/>
                    <a:pt x="6673" y="2236"/>
                  </a:cubicBezTo>
                  <a:cubicBezTo>
                    <a:pt x="6219" y="2257"/>
                    <a:pt x="5895" y="2148"/>
                    <a:pt x="6886" y="2802"/>
                  </a:cubicBezTo>
                  <a:cubicBezTo>
                    <a:pt x="6335" y="2848"/>
                    <a:pt x="5941" y="2966"/>
                    <a:pt x="7063" y="3580"/>
                  </a:cubicBezTo>
                  <a:cubicBezTo>
                    <a:pt x="6688" y="3736"/>
                    <a:pt x="6174" y="3661"/>
                    <a:pt x="8448" y="4893"/>
                  </a:cubicBezTo>
                  <a:cubicBezTo>
                    <a:pt x="7905" y="5012"/>
                    <a:pt x="7579" y="5101"/>
                    <a:pt x="8482" y="5655"/>
                  </a:cubicBezTo>
                  <a:cubicBezTo>
                    <a:pt x="8018" y="6000"/>
                    <a:pt x="7838" y="6196"/>
                    <a:pt x="8313" y="6106"/>
                  </a:cubicBezTo>
                  <a:cubicBezTo>
                    <a:pt x="8042" y="6310"/>
                    <a:pt x="7698" y="6650"/>
                    <a:pt x="8082" y="6567"/>
                  </a:cubicBezTo>
                  <a:cubicBezTo>
                    <a:pt x="8010" y="6704"/>
                    <a:pt x="7584" y="6927"/>
                    <a:pt x="8003" y="6920"/>
                  </a:cubicBezTo>
                  <a:cubicBezTo>
                    <a:pt x="7996" y="7136"/>
                    <a:pt x="7879" y="7321"/>
                    <a:pt x="8412" y="7237"/>
                  </a:cubicBezTo>
                  <a:cubicBezTo>
                    <a:pt x="8134" y="7657"/>
                    <a:pt x="8153" y="7786"/>
                    <a:pt x="8453" y="7783"/>
                  </a:cubicBezTo>
                  <a:cubicBezTo>
                    <a:pt x="8261" y="8213"/>
                    <a:pt x="8189" y="8350"/>
                    <a:pt x="8642" y="8329"/>
                  </a:cubicBezTo>
                  <a:cubicBezTo>
                    <a:pt x="8323" y="8690"/>
                    <a:pt x="8360" y="8857"/>
                    <a:pt x="8758" y="8920"/>
                  </a:cubicBezTo>
                  <a:cubicBezTo>
                    <a:pt x="8354" y="9362"/>
                    <a:pt x="8324" y="9557"/>
                    <a:pt x="8158" y="9611"/>
                  </a:cubicBezTo>
                  <a:cubicBezTo>
                    <a:pt x="7993" y="9664"/>
                    <a:pt x="6523" y="9787"/>
                    <a:pt x="5870" y="9876"/>
                  </a:cubicBezTo>
                  <a:cubicBezTo>
                    <a:pt x="5217" y="9964"/>
                    <a:pt x="3786" y="9965"/>
                    <a:pt x="3020" y="9933"/>
                  </a:cubicBezTo>
                  <a:cubicBezTo>
                    <a:pt x="2255" y="9901"/>
                    <a:pt x="-165" y="9916"/>
                    <a:pt x="523" y="10102"/>
                  </a:cubicBezTo>
                  <a:cubicBezTo>
                    <a:pt x="-60" y="10253"/>
                    <a:pt x="-195" y="10400"/>
                    <a:pt x="320" y="10567"/>
                  </a:cubicBezTo>
                  <a:cubicBezTo>
                    <a:pt x="282" y="10689"/>
                    <a:pt x="393" y="10720"/>
                    <a:pt x="934" y="10799"/>
                  </a:cubicBezTo>
                  <a:cubicBezTo>
                    <a:pt x="954" y="10928"/>
                    <a:pt x="1401" y="11122"/>
                    <a:pt x="2782" y="11188"/>
                  </a:cubicBezTo>
                  <a:cubicBezTo>
                    <a:pt x="4164" y="11254"/>
                    <a:pt x="6909" y="11438"/>
                    <a:pt x="8039" y="11548"/>
                  </a:cubicBezTo>
                  <a:cubicBezTo>
                    <a:pt x="9168" y="11657"/>
                    <a:pt x="10225" y="12192"/>
                    <a:pt x="10836" y="12243"/>
                  </a:cubicBezTo>
                  <a:cubicBezTo>
                    <a:pt x="10847" y="12497"/>
                    <a:pt x="10718" y="12627"/>
                    <a:pt x="11425" y="12653"/>
                  </a:cubicBezTo>
                  <a:cubicBezTo>
                    <a:pt x="11404" y="13012"/>
                    <a:pt x="11520" y="13025"/>
                    <a:pt x="11963" y="13039"/>
                  </a:cubicBezTo>
                  <a:cubicBezTo>
                    <a:pt x="11808" y="13346"/>
                    <a:pt x="12029" y="13498"/>
                    <a:pt x="12635" y="13566"/>
                  </a:cubicBezTo>
                  <a:cubicBezTo>
                    <a:pt x="12534" y="13988"/>
                    <a:pt x="12696" y="14043"/>
                    <a:pt x="12929" y="14160"/>
                  </a:cubicBezTo>
                  <a:cubicBezTo>
                    <a:pt x="13162" y="14276"/>
                    <a:pt x="12599" y="14556"/>
                    <a:pt x="13450" y="14598"/>
                  </a:cubicBezTo>
                  <a:cubicBezTo>
                    <a:pt x="13670" y="14659"/>
                    <a:pt x="13139" y="15123"/>
                    <a:pt x="14133" y="15090"/>
                  </a:cubicBezTo>
                  <a:cubicBezTo>
                    <a:pt x="14074" y="15282"/>
                    <a:pt x="14031" y="15422"/>
                    <a:pt x="14702" y="15372"/>
                  </a:cubicBezTo>
                  <a:cubicBezTo>
                    <a:pt x="14615" y="15560"/>
                    <a:pt x="14606" y="15975"/>
                    <a:pt x="14950" y="15923"/>
                  </a:cubicBezTo>
                  <a:cubicBezTo>
                    <a:pt x="15294" y="15872"/>
                    <a:pt x="15294" y="15872"/>
                    <a:pt x="15294" y="15872"/>
                  </a:cubicBezTo>
                  <a:cubicBezTo>
                    <a:pt x="15294" y="15872"/>
                    <a:pt x="14773" y="16499"/>
                    <a:pt x="14749" y="16768"/>
                  </a:cubicBezTo>
                  <a:cubicBezTo>
                    <a:pt x="14727" y="17036"/>
                    <a:pt x="14874" y="17233"/>
                    <a:pt x="15387" y="17020"/>
                  </a:cubicBezTo>
                  <a:cubicBezTo>
                    <a:pt x="15337" y="17087"/>
                    <a:pt x="15679" y="16945"/>
                    <a:pt x="15470" y="17427"/>
                  </a:cubicBezTo>
                  <a:cubicBezTo>
                    <a:pt x="15263" y="17910"/>
                    <a:pt x="15635" y="17861"/>
                    <a:pt x="16109" y="17680"/>
                  </a:cubicBezTo>
                  <a:cubicBezTo>
                    <a:pt x="16049" y="17872"/>
                    <a:pt x="15899" y="18650"/>
                    <a:pt x="16563" y="18526"/>
                  </a:cubicBezTo>
                  <a:cubicBezTo>
                    <a:pt x="16404" y="18851"/>
                    <a:pt x="16493" y="19530"/>
                    <a:pt x="17198" y="18887"/>
                  </a:cubicBezTo>
                  <a:cubicBezTo>
                    <a:pt x="17078" y="19469"/>
                    <a:pt x="16900" y="20822"/>
                    <a:pt x="18025" y="19396"/>
                  </a:cubicBezTo>
                  <a:cubicBezTo>
                    <a:pt x="18104" y="20109"/>
                    <a:pt x="18180" y="20732"/>
                    <a:pt x="18962" y="19646"/>
                  </a:cubicBezTo>
                  <a:cubicBezTo>
                    <a:pt x="19494" y="19562"/>
                    <a:pt x="19894" y="19715"/>
                    <a:pt x="20370" y="18559"/>
                  </a:cubicBezTo>
                  <a:cubicBezTo>
                    <a:pt x="20845" y="17403"/>
                    <a:pt x="21405" y="15877"/>
                    <a:pt x="21303" y="14853"/>
                  </a:cubicBezTo>
                  <a:cubicBezTo>
                    <a:pt x="21200" y="13830"/>
                    <a:pt x="21168" y="13646"/>
                    <a:pt x="20279" y="13238"/>
                  </a:cubicBezTo>
                  <a:cubicBezTo>
                    <a:pt x="19391" y="12831"/>
                    <a:pt x="18756" y="12470"/>
                    <a:pt x="18681" y="12425"/>
                  </a:cubicBezTo>
                  <a:cubicBezTo>
                    <a:pt x="18605" y="12381"/>
                    <a:pt x="18320" y="12240"/>
                    <a:pt x="18790" y="12167"/>
                  </a:cubicBezTo>
                  <a:cubicBezTo>
                    <a:pt x="19260" y="12094"/>
                    <a:pt x="19809" y="11957"/>
                    <a:pt x="19941" y="11918"/>
                  </a:cubicBezTo>
                  <a:cubicBezTo>
                    <a:pt x="20072" y="11878"/>
                    <a:pt x="20342" y="11873"/>
                    <a:pt x="20461" y="12067"/>
                  </a:cubicBezTo>
                  <a:close/>
                </a:path>
              </a:pathLst>
            </a:custGeom>
            <a:solidFill>
              <a:srgbClr val="3E6E84"/>
            </a:solidFill>
            <a:ln>
              <a:noFill/>
            </a:ln>
          </p:spPr>
          <p:txBody>
            <a:bodyPr anchorCtr="0" anchor="ctr" bIns="7125" lIns="7125" spcFirstLastPara="1" rIns="7125" wrap="square" tIns="7125">
              <a:noAutofit/>
            </a:bodyPr>
            <a:lstStyle/>
            <a:p>
              <a:pPr indent="0" lvl="0" marL="0" marR="0" rtl="0" algn="l">
                <a:spcBef>
                  <a:spcPts val="0"/>
                </a:spcBef>
                <a:spcAft>
                  <a:spcPts val="0"/>
                </a:spcAft>
                <a:buNone/>
              </a:pPr>
              <a:r>
                <a:t/>
              </a:r>
              <a:endParaRPr sz="500">
                <a:solidFill>
                  <a:schemeClr val="dk1"/>
                </a:solidFill>
                <a:latin typeface="Arial"/>
                <a:ea typeface="Arial"/>
                <a:cs typeface="Arial"/>
                <a:sym typeface="Arial"/>
              </a:endParaRPr>
            </a:p>
          </p:txBody>
        </p:sp>
        <p:sp>
          <p:nvSpPr>
            <p:cNvPr id="1481" name="Shape 1481"/>
            <p:cNvSpPr/>
            <p:nvPr/>
          </p:nvSpPr>
          <p:spPr>
            <a:xfrm>
              <a:off x="9904770" y="2922031"/>
              <a:ext cx="218856" cy="287677"/>
            </a:xfrm>
            <a:custGeom>
              <a:pathLst>
                <a:path extrusionOk="0" h="21110" w="21331">
                  <a:moveTo>
                    <a:pt x="20274" y="8685"/>
                  </a:moveTo>
                  <a:cubicBezTo>
                    <a:pt x="20274" y="8685"/>
                    <a:pt x="19417" y="8463"/>
                    <a:pt x="18863" y="8584"/>
                  </a:cubicBezTo>
                  <a:cubicBezTo>
                    <a:pt x="18309" y="8705"/>
                    <a:pt x="18175" y="7464"/>
                    <a:pt x="16084" y="7899"/>
                  </a:cubicBezTo>
                  <a:cubicBezTo>
                    <a:pt x="13992" y="8334"/>
                    <a:pt x="12950" y="8970"/>
                    <a:pt x="12223" y="8267"/>
                  </a:cubicBezTo>
                  <a:cubicBezTo>
                    <a:pt x="11495" y="7565"/>
                    <a:pt x="11292" y="6964"/>
                    <a:pt x="11333" y="6179"/>
                  </a:cubicBezTo>
                  <a:cubicBezTo>
                    <a:pt x="11375" y="5396"/>
                    <a:pt x="10739" y="4932"/>
                    <a:pt x="9143" y="4053"/>
                  </a:cubicBezTo>
                  <a:cubicBezTo>
                    <a:pt x="7546" y="3174"/>
                    <a:pt x="4874" y="1131"/>
                    <a:pt x="4354" y="448"/>
                  </a:cubicBezTo>
                  <a:cubicBezTo>
                    <a:pt x="3833" y="-235"/>
                    <a:pt x="3857" y="-25"/>
                    <a:pt x="3855" y="342"/>
                  </a:cubicBezTo>
                  <a:cubicBezTo>
                    <a:pt x="3853" y="708"/>
                    <a:pt x="3673" y="833"/>
                    <a:pt x="3704" y="1063"/>
                  </a:cubicBezTo>
                  <a:cubicBezTo>
                    <a:pt x="3736" y="1293"/>
                    <a:pt x="3562" y="1288"/>
                    <a:pt x="3597" y="1603"/>
                  </a:cubicBezTo>
                  <a:cubicBezTo>
                    <a:pt x="3633" y="1919"/>
                    <a:pt x="3377" y="1996"/>
                    <a:pt x="3416" y="2396"/>
                  </a:cubicBezTo>
                  <a:cubicBezTo>
                    <a:pt x="3456" y="2796"/>
                    <a:pt x="3268" y="2752"/>
                    <a:pt x="3374" y="3030"/>
                  </a:cubicBezTo>
                  <a:cubicBezTo>
                    <a:pt x="3481" y="3308"/>
                    <a:pt x="3302" y="3433"/>
                    <a:pt x="3374" y="3697"/>
                  </a:cubicBezTo>
                  <a:cubicBezTo>
                    <a:pt x="3447" y="3961"/>
                    <a:pt x="3247" y="3962"/>
                    <a:pt x="3309" y="4271"/>
                  </a:cubicBezTo>
                  <a:cubicBezTo>
                    <a:pt x="3370" y="4580"/>
                    <a:pt x="3387" y="4771"/>
                    <a:pt x="3602" y="4960"/>
                  </a:cubicBezTo>
                  <a:cubicBezTo>
                    <a:pt x="3819" y="5150"/>
                    <a:pt x="3449" y="5230"/>
                    <a:pt x="3869" y="5505"/>
                  </a:cubicBezTo>
                  <a:cubicBezTo>
                    <a:pt x="4289" y="5779"/>
                    <a:pt x="4139" y="5833"/>
                    <a:pt x="4347" y="6003"/>
                  </a:cubicBezTo>
                  <a:cubicBezTo>
                    <a:pt x="4555" y="6173"/>
                    <a:pt x="4537" y="6349"/>
                    <a:pt x="4632" y="6522"/>
                  </a:cubicBezTo>
                  <a:cubicBezTo>
                    <a:pt x="4728" y="6695"/>
                    <a:pt x="4416" y="7000"/>
                    <a:pt x="4723" y="7127"/>
                  </a:cubicBezTo>
                  <a:cubicBezTo>
                    <a:pt x="4953" y="7356"/>
                    <a:pt x="5024" y="7986"/>
                    <a:pt x="5196" y="8358"/>
                  </a:cubicBezTo>
                  <a:cubicBezTo>
                    <a:pt x="5368" y="8729"/>
                    <a:pt x="5643" y="9444"/>
                    <a:pt x="5768" y="9697"/>
                  </a:cubicBezTo>
                  <a:cubicBezTo>
                    <a:pt x="5893" y="9950"/>
                    <a:pt x="6326" y="10479"/>
                    <a:pt x="6140" y="10735"/>
                  </a:cubicBezTo>
                  <a:cubicBezTo>
                    <a:pt x="5952" y="10991"/>
                    <a:pt x="5619" y="11537"/>
                    <a:pt x="5183" y="11891"/>
                  </a:cubicBezTo>
                  <a:cubicBezTo>
                    <a:pt x="4747" y="12244"/>
                    <a:pt x="2955" y="13604"/>
                    <a:pt x="2443" y="13909"/>
                  </a:cubicBezTo>
                  <a:cubicBezTo>
                    <a:pt x="1932" y="14214"/>
                    <a:pt x="62" y="15225"/>
                    <a:pt x="6" y="15452"/>
                  </a:cubicBezTo>
                  <a:cubicBezTo>
                    <a:pt x="-49" y="15680"/>
                    <a:pt x="308" y="16162"/>
                    <a:pt x="906" y="15859"/>
                  </a:cubicBezTo>
                  <a:cubicBezTo>
                    <a:pt x="1504" y="15556"/>
                    <a:pt x="2198" y="15426"/>
                    <a:pt x="3351" y="15154"/>
                  </a:cubicBezTo>
                  <a:cubicBezTo>
                    <a:pt x="4503" y="14881"/>
                    <a:pt x="5133" y="14657"/>
                    <a:pt x="5690" y="14471"/>
                  </a:cubicBezTo>
                  <a:cubicBezTo>
                    <a:pt x="6246" y="14285"/>
                    <a:pt x="7156" y="14194"/>
                    <a:pt x="7981" y="14036"/>
                  </a:cubicBezTo>
                  <a:cubicBezTo>
                    <a:pt x="8807" y="13877"/>
                    <a:pt x="8825" y="13701"/>
                    <a:pt x="9429" y="14086"/>
                  </a:cubicBezTo>
                  <a:cubicBezTo>
                    <a:pt x="10036" y="14471"/>
                    <a:pt x="10751" y="15068"/>
                    <a:pt x="11227" y="15265"/>
                  </a:cubicBezTo>
                  <a:cubicBezTo>
                    <a:pt x="11703" y="15463"/>
                    <a:pt x="12081" y="15553"/>
                    <a:pt x="11813" y="15675"/>
                  </a:cubicBezTo>
                  <a:cubicBezTo>
                    <a:pt x="11546" y="15798"/>
                    <a:pt x="11679" y="15920"/>
                    <a:pt x="12049" y="16140"/>
                  </a:cubicBezTo>
                  <a:cubicBezTo>
                    <a:pt x="12420" y="16361"/>
                    <a:pt x="12240" y="16336"/>
                    <a:pt x="12373" y="16608"/>
                  </a:cubicBezTo>
                  <a:cubicBezTo>
                    <a:pt x="12506" y="16881"/>
                    <a:pt x="12925" y="16854"/>
                    <a:pt x="13088" y="17055"/>
                  </a:cubicBezTo>
                  <a:cubicBezTo>
                    <a:pt x="13251" y="17256"/>
                    <a:pt x="13127" y="17305"/>
                    <a:pt x="13362" y="17469"/>
                  </a:cubicBezTo>
                  <a:cubicBezTo>
                    <a:pt x="13596" y="17633"/>
                    <a:pt x="13966" y="18370"/>
                    <a:pt x="14199" y="18384"/>
                  </a:cubicBezTo>
                  <a:cubicBezTo>
                    <a:pt x="14434" y="18397"/>
                    <a:pt x="14337" y="18741"/>
                    <a:pt x="14829" y="18978"/>
                  </a:cubicBezTo>
                  <a:cubicBezTo>
                    <a:pt x="15320" y="19216"/>
                    <a:pt x="15563" y="19550"/>
                    <a:pt x="15918" y="19580"/>
                  </a:cubicBezTo>
                  <a:cubicBezTo>
                    <a:pt x="16273" y="19610"/>
                    <a:pt x="16478" y="19996"/>
                    <a:pt x="17045" y="20131"/>
                  </a:cubicBezTo>
                  <a:cubicBezTo>
                    <a:pt x="17612" y="20266"/>
                    <a:pt x="17341" y="20454"/>
                    <a:pt x="18066" y="20554"/>
                  </a:cubicBezTo>
                  <a:cubicBezTo>
                    <a:pt x="18790" y="20654"/>
                    <a:pt x="18847" y="20728"/>
                    <a:pt x="19440" y="20857"/>
                  </a:cubicBezTo>
                  <a:cubicBezTo>
                    <a:pt x="20033" y="20986"/>
                    <a:pt x="20255" y="21045"/>
                    <a:pt x="20655" y="21044"/>
                  </a:cubicBezTo>
                  <a:cubicBezTo>
                    <a:pt x="21055" y="21043"/>
                    <a:pt x="21551" y="21365"/>
                    <a:pt x="21227" y="20596"/>
                  </a:cubicBezTo>
                  <a:cubicBezTo>
                    <a:pt x="20902" y="19828"/>
                    <a:pt x="20292" y="17873"/>
                    <a:pt x="19547" y="16528"/>
                  </a:cubicBezTo>
                  <a:cubicBezTo>
                    <a:pt x="18801" y="15184"/>
                    <a:pt x="17894" y="14091"/>
                    <a:pt x="16994" y="13534"/>
                  </a:cubicBezTo>
                  <a:cubicBezTo>
                    <a:pt x="16093" y="12977"/>
                    <a:pt x="15142" y="12065"/>
                    <a:pt x="15043" y="11958"/>
                  </a:cubicBezTo>
                  <a:cubicBezTo>
                    <a:pt x="14945" y="11850"/>
                    <a:pt x="14978" y="11713"/>
                    <a:pt x="15388" y="11516"/>
                  </a:cubicBezTo>
                  <a:cubicBezTo>
                    <a:pt x="15798" y="11319"/>
                    <a:pt x="16508" y="10712"/>
                    <a:pt x="16726" y="10535"/>
                  </a:cubicBezTo>
                  <a:cubicBezTo>
                    <a:pt x="16945" y="10359"/>
                    <a:pt x="17752" y="9559"/>
                    <a:pt x="18169" y="9381"/>
                  </a:cubicBezTo>
                  <a:cubicBezTo>
                    <a:pt x="18587" y="9204"/>
                    <a:pt x="19103" y="8984"/>
                    <a:pt x="19664" y="8883"/>
                  </a:cubicBezTo>
                  <a:cubicBezTo>
                    <a:pt x="20225" y="8782"/>
                    <a:pt x="20274" y="8685"/>
                    <a:pt x="20274" y="8685"/>
                  </a:cubicBezTo>
                  <a:close/>
                </a:path>
              </a:pathLst>
            </a:custGeom>
            <a:solidFill>
              <a:srgbClr val="3E6E84"/>
            </a:solidFill>
            <a:ln>
              <a:noFill/>
            </a:ln>
          </p:spPr>
          <p:txBody>
            <a:bodyPr anchorCtr="0" anchor="ctr" bIns="7125" lIns="7125" spcFirstLastPara="1" rIns="7125" wrap="square" tIns="7125">
              <a:noAutofit/>
            </a:bodyPr>
            <a:lstStyle/>
            <a:p>
              <a:pPr indent="0" lvl="0" marL="0" marR="0" rtl="0" algn="l">
                <a:spcBef>
                  <a:spcPts val="0"/>
                </a:spcBef>
                <a:spcAft>
                  <a:spcPts val="0"/>
                </a:spcAft>
                <a:buNone/>
              </a:pPr>
              <a:r>
                <a:t/>
              </a:r>
              <a:endParaRPr sz="500">
                <a:solidFill>
                  <a:schemeClr val="dk1"/>
                </a:solidFill>
                <a:latin typeface="Arial"/>
                <a:ea typeface="Arial"/>
                <a:cs typeface="Arial"/>
                <a:sym typeface="Arial"/>
              </a:endParaRPr>
            </a:p>
          </p:txBody>
        </p:sp>
        <p:sp>
          <p:nvSpPr>
            <p:cNvPr id="1482" name="Shape 1482"/>
            <p:cNvSpPr/>
            <p:nvPr/>
          </p:nvSpPr>
          <p:spPr>
            <a:xfrm rot="-900194">
              <a:off x="9383188" y="3277074"/>
              <a:ext cx="161587" cy="253187"/>
            </a:xfrm>
            <a:custGeom>
              <a:pathLst>
                <a:path extrusionOk="0" h="20233" w="21315">
                  <a:moveTo>
                    <a:pt x="20461" y="12067"/>
                  </a:moveTo>
                  <a:cubicBezTo>
                    <a:pt x="20461" y="12067"/>
                    <a:pt x="20845" y="11695"/>
                    <a:pt x="20566" y="11338"/>
                  </a:cubicBezTo>
                  <a:cubicBezTo>
                    <a:pt x="20692" y="11027"/>
                    <a:pt x="20427" y="10726"/>
                    <a:pt x="19663" y="10496"/>
                  </a:cubicBezTo>
                  <a:cubicBezTo>
                    <a:pt x="18899" y="10265"/>
                    <a:pt x="18040" y="10149"/>
                    <a:pt x="17532" y="10056"/>
                  </a:cubicBezTo>
                  <a:cubicBezTo>
                    <a:pt x="17025" y="9963"/>
                    <a:pt x="16668" y="9958"/>
                    <a:pt x="16504" y="9524"/>
                  </a:cubicBezTo>
                  <a:cubicBezTo>
                    <a:pt x="16339" y="9090"/>
                    <a:pt x="16014" y="8403"/>
                    <a:pt x="16290" y="7604"/>
                  </a:cubicBezTo>
                  <a:cubicBezTo>
                    <a:pt x="16566" y="6804"/>
                    <a:pt x="16753" y="6681"/>
                    <a:pt x="15778" y="5974"/>
                  </a:cubicBezTo>
                  <a:cubicBezTo>
                    <a:pt x="14803" y="5268"/>
                    <a:pt x="12905" y="3880"/>
                    <a:pt x="11728" y="3150"/>
                  </a:cubicBezTo>
                  <a:cubicBezTo>
                    <a:pt x="10552" y="2421"/>
                    <a:pt x="8592" y="1134"/>
                    <a:pt x="7976" y="523"/>
                  </a:cubicBezTo>
                  <a:cubicBezTo>
                    <a:pt x="7359" y="-89"/>
                    <a:pt x="6179" y="-421"/>
                    <a:pt x="7854" y="1015"/>
                  </a:cubicBezTo>
                  <a:cubicBezTo>
                    <a:pt x="7167" y="630"/>
                    <a:pt x="4620" y="-778"/>
                    <a:pt x="6964" y="1095"/>
                  </a:cubicBezTo>
                  <a:cubicBezTo>
                    <a:pt x="5783" y="672"/>
                    <a:pt x="4221" y="-64"/>
                    <a:pt x="6277" y="1487"/>
                  </a:cubicBezTo>
                  <a:cubicBezTo>
                    <a:pt x="5912" y="1608"/>
                    <a:pt x="5828" y="1688"/>
                    <a:pt x="6673" y="2236"/>
                  </a:cubicBezTo>
                  <a:cubicBezTo>
                    <a:pt x="6219" y="2257"/>
                    <a:pt x="5895" y="2148"/>
                    <a:pt x="6886" y="2802"/>
                  </a:cubicBezTo>
                  <a:cubicBezTo>
                    <a:pt x="6335" y="2848"/>
                    <a:pt x="5941" y="2966"/>
                    <a:pt x="7063" y="3580"/>
                  </a:cubicBezTo>
                  <a:cubicBezTo>
                    <a:pt x="6688" y="3736"/>
                    <a:pt x="6174" y="3661"/>
                    <a:pt x="8448" y="4893"/>
                  </a:cubicBezTo>
                  <a:cubicBezTo>
                    <a:pt x="7905" y="5012"/>
                    <a:pt x="7579" y="5101"/>
                    <a:pt x="8482" y="5655"/>
                  </a:cubicBezTo>
                  <a:cubicBezTo>
                    <a:pt x="8018" y="6000"/>
                    <a:pt x="7838" y="6196"/>
                    <a:pt x="8313" y="6106"/>
                  </a:cubicBezTo>
                  <a:cubicBezTo>
                    <a:pt x="8042" y="6310"/>
                    <a:pt x="7698" y="6650"/>
                    <a:pt x="8082" y="6567"/>
                  </a:cubicBezTo>
                  <a:cubicBezTo>
                    <a:pt x="8010" y="6704"/>
                    <a:pt x="7584" y="6927"/>
                    <a:pt x="8003" y="6920"/>
                  </a:cubicBezTo>
                  <a:cubicBezTo>
                    <a:pt x="7996" y="7136"/>
                    <a:pt x="7879" y="7321"/>
                    <a:pt x="8412" y="7237"/>
                  </a:cubicBezTo>
                  <a:cubicBezTo>
                    <a:pt x="8134" y="7657"/>
                    <a:pt x="8153" y="7786"/>
                    <a:pt x="8453" y="7783"/>
                  </a:cubicBezTo>
                  <a:cubicBezTo>
                    <a:pt x="8261" y="8213"/>
                    <a:pt x="8189" y="8350"/>
                    <a:pt x="8642" y="8329"/>
                  </a:cubicBezTo>
                  <a:cubicBezTo>
                    <a:pt x="8323" y="8690"/>
                    <a:pt x="8360" y="8857"/>
                    <a:pt x="8758" y="8920"/>
                  </a:cubicBezTo>
                  <a:cubicBezTo>
                    <a:pt x="8354" y="9362"/>
                    <a:pt x="8324" y="9557"/>
                    <a:pt x="8158" y="9611"/>
                  </a:cubicBezTo>
                  <a:cubicBezTo>
                    <a:pt x="7993" y="9664"/>
                    <a:pt x="6523" y="9787"/>
                    <a:pt x="5870" y="9876"/>
                  </a:cubicBezTo>
                  <a:cubicBezTo>
                    <a:pt x="5217" y="9964"/>
                    <a:pt x="3786" y="9965"/>
                    <a:pt x="3020" y="9933"/>
                  </a:cubicBezTo>
                  <a:cubicBezTo>
                    <a:pt x="2255" y="9901"/>
                    <a:pt x="-165" y="9916"/>
                    <a:pt x="523" y="10102"/>
                  </a:cubicBezTo>
                  <a:cubicBezTo>
                    <a:pt x="-60" y="10253"/>
                    <a:pt x="-195" y="10400"/>
                    <a:pt x="320" y="10567"/>
                  </a:cubicBezTo>
                  <a:cubicBezTo>
                    <a:pt x="282" y="10689"/>
                    <a:pt x="393" y="10720"/>
                    <a:pt x="934" y="10799"/>
                  </a:cubicBezTo>
                  <a:cubicBezTo>
                    <a:pt x="954" y="10928"/>
                    <a:pt x="1401" y="11122"/>
                    <a:pt x="2782" y="11188"/>
                  </a:cubicBezTo>
                  <a:cubicBezTo>
                    <a:pt x="4164" y="11254"/>
                    <a:pt x="6909" y="11438"/>
                    <a:pt x="8039" y="11548"/>
                  </a:cubicBezTo>
                  <a:cubicBezTo>
                    <a:pt x="9168" y="11657"/>
                    <a:pt x="10225" y="12192"/>
                    <a:pt x="10836" y="12243"/>
                  </a:cubicBezTo>
                  <a:cubicBezTo>
                    <a:pt x="10847" y="12497"/>
                    <a:pt x="10718" y="12627"/>
                    <a:pt x="11425" y="12653"/>
                  </a:cubicBezTo>
                  <a:cubicBezTo>
                    <a:pt x="11404" y="13012"/>
                    <a:pt x="11520" y="13025"/>
                    <a:pt x="11963" y="13039"/>
                  </a:cubicBezTo>
                  <a:cubicBezTo>
                    <a:pt x="11808" y="13346"/>
                    <a:pt x="12029" y="13498"/>
                    <a:pt x="12635" y="13566"/>
                  </a:cubicBezTo>
                  <a:cubicBezTo>
                    <a:pt x="12534" y="13988"/>
                    <a:pt x="12696" y="14043"/>
                    <a:pt x="12929" y="14160"/>
                  </a:cubicBezTo>
                  <a:cubicBezTo>
                    <a:pt x="13162" y="14276"/>
                    <a:pt x="12599" y="14556"/>
                    <a:pt x="13450" y="14598"/>
                  </a:cubicBezTo>
                  <a:cubicBezTo>
                    <a:pt x="13670" y="14659"/>
                    <a:pt x="13139" y="15123"/>
                    <a:pt x="14133" y="15090"/>
                  </a:cubicBezTo>
                  <a:cubicBezTo>
                    <a:pt x="14074" y="15282"/>
                    <a:pt x="14031" y="15422"/>
                    <a:pt x="14702" y="15372"/>
                  </a:cubicBezTo>
                  <a:cubicBezTo>
                    <a:pt x="14615" y="15560"/>
                    <a:pt x="14606" y="15975"/>
                    <a:pt x="14950" y="15923"/>
                  </a:cubicBezTo>
                  <a:cubicBezTo>
                    <a:pt x="15294" y="15872"/>
                    <a:pt x="15294" y="15872"/>
                    <a:pt x="15294" y="15872"/>
                  </a:cubicBezTo>
                  <a:cubicBezTo>
                    <a:pt x="15294" y="15872"/>
                    <a:pt x="14773" y="16499"/>
                    <a:pt x="14749" y="16768"/>
                  </a:cubicBezTo>
                  <a:cubicBezTo>
                    <a:pt x="14727" y="17036"/>
                    <a:pt x="14874" y="17233"/>
                    <a:pt x="15387" y="17020"/>
                  </a:cubicBezTo>
                  <a:cubicBezTo>
                    <a:pt x="15337" y="17087"/>
                    <a:pt x="15679" y="16945"/>
                    <a:pt x="15470" y="17427"/>
                  </a:cubicBezTo>
                  <a:cubicBezTo>
                    <a:pt x="15263" y="17910"/>
                    <a:pt x="15635" y="17861"/>
                    <a:pt x="16109" y="17680"/>
                  </a:cubicBezTo>
                  <a:cubicBezTo>
                    <a:pt x="16049" y="17872"/>
                    <a:pt x="15899" y="18650"/>
                    <a:pt x="16563" y="18526"/>
                  </a:cubicBezTo>
                  <a:cubicBezTo>
                    <a:pt x="16404" y="18851"/>
                    <a:pt x="16493" y="19530"/>
                    <a:pt x="17198" y="18887"/>
                  </a:cubicBezTo>
                  <a:cubicBezTo>
                    <a:pt x="17078" y="19469"/>
                    <a:pt x="16900" y="20822"/>
                    <a:pt x="18025" y="19396"/>
                  </a:cubicBezTo>
                  <a:cubicBezTo>
                    <a:pt x="18104" y="20109"/>
                    <a:pt x="18180" y="20732"/>
                    <a:pt x="18962" y="19646"/>
                  </a:cubicBezTo>
                  <a:cubicBezTo>
                    <a:pt x="19494" y="19562"/>
                    <a:pt x="19894" y="19715"/>
                    <a:pt x="20370" y="18559"/>
                  </a:cubicBezTo>
                  <a:cubicBezTo>
                    <a:pt x="20845" y="17403"/>
                    <a:pt x="21405" y="15877"/>
                    <a:pt x="21303" y="14853"/>
                  </a:cubicBezTo>
                  <a:cubicBezTo>
                    <a:pt x="21200" y="13830"/>
                    <a:pt x="21168" y="13646"/>
                    <a:pt x="20279" y="13238"/>
                  </a:cubicBezTo>
                  <a:cubicBezTo>
                    <a:pt x="19391" y="12831"/>
                    <a:pt x="18756" y="12470"/>
                    <a:pt x="18681" y="12425"/>
                  </a:cubicBezTo>
                  <a:cubicBezTo>
                    <a:pt x="18605" y="12381"/>
                    <a:pt x="18320" y="12240"/>
                    <a:pt x="18790" y="12167"/>
                  </a:cubicBezTo>
                  <a:cubicBezTo>
                    <a:pt x="19260" y="12094"/>
                    <a:pt x="19809" y="11957"/>
                    <a:pt x="19941" y="11918"/>
                  </a:cubicBezTo>
                  <a:cubicBezTo>
                    <a:pt x="20072" y="11878"/>
                    <a:pt x="20342" y="11873"/>
                    <a:pt x="20461" y="12067"/>
                  </a:cubicBezTo>
                  <a:close/>
                </a:path>
              </a:pathLst>
            </a:custGeom>
            <a:solidFill>
              <a:srgbClr val="3E6E84"/>
            </a:solidFill>
            <a:ln>
              <a:noFill/>
            </a:ln>
          </p:spPr>
          <p:txBody>
            <a:bodyPr anchorCtr="0" anchor="ctr" bIns="7125" lIns="7125" spcFirstLastPara="1" rIns="7125" wrap="square" tIns="7125">
              <a:noAutofit/>
            </a:bodyPr>
            <a:lstStyle/>
            <a:p>
              <a:pPr indent="0" lvl="0" marL="0" marR="0" rtl="0" algn="l">
                <a:spcBef>
                  <a:spcPts val="0"/>
                </a:spcBef>
                <a:spcAft>
                  <a:spcPts val="0"/>
                </a:spcAft>
                <a:buNone/>
              </a:pPr>
              <a:r>
                <a:t/>
              </a:r>
              <a:endParaRPr sz="500">
                <a:solidFill>
                  <a:schemeClr val="dk1"/>
                </a:solidFill>
                <a:latin typeface="Arial"/>
                <a:ea typeface="Arial"/>
                <a:cs typeface="Arial"/>
                <a:sym typeface="Arial"/>
              </a:endParaRPr>
            </a:p>
          </p:txBody>
        </p:sp>
      </p:grpSp>
      <p:grpSp>
        <p:nvGrpSpPr>
          <p:cNvPr id="1483" name="Shape 1483"/>
          <p:cNvGrpSpPr/>
          <p:nvPr/>
        </p:nvGrpSpPr>
        <p:grpSpPr>
          <a:xfrm>
            <a:off x="5247171" y="730639"/>
            <a:ext cx="650575" cy="514085"/>
            <a:chOff x="6772189" y="1104230"/>
            <a:chExt cx="946979" cy="748522"/>
          </a:xfrm>
        </p:grpSpPr>
        <p:sp>
          <p:nvSpPr>
            <p:cNvPr id="1484" name="Shape 1484"/>
            <p:cNvSpPr/>
            <p:nvPr/>
          </p:nvSpPr>
          <p:spPr>
            <a:xfrm flipH="1">
              <a:off x="6772189" y="1839522"/>
              <a:ext cx="917568" cy="13230"/>
            </a:xfrm>
            <a:custGeom>
              <a:pathLst>
                <a:path extrusionOk="0" h="21600" w="21600">
                  <a:moveTo>
                    <a:pt x="0" y="10818"/>
                  </a:moveTo>
                  <a:cubicBezTo>
                    <a:pt x="0" y="16745"/>
                    <a:pt x="1498" y="21600"/>
                    <a:pt x="3346" y="21600"/>
                  </a:cubicBezTo>
                  <a:cubicBezTo>
                    <a:pt x="5194" y="21600"/>
                    <a:pt x="21600" y="13413"/>
                    <a:pt x="21600" y="7528"/>
                  </a:cubicBezTo>
                  <a:cubicBezTo>
                    <a:pt x="21600" y="1562"/>
                    <a:pt x="5194" y="0"/>
                    <a:pt x="3346" y="0"/>
                  </a:cubicBezTo>
                  <a:cubicBezTo>
                    <a:pt x="1498" y="0"/>
                    <a:pt x="0" y="4854"/>
                    <a:pt x="0" y="10818"/>
                  </a:cubicBezTo>
                </a:path>
              </a:pathLst>
            </a:custGeom>
            <a:solidFill>
              <a:srgbClr val="3E6E84"/>
            </a:solidFill>
            <a:ln>
              <a:noFill/>
            </a:ln>
          </p:spPr>
          <p:txBody>
            <a:bodyPr anchorCtr="0" anchor="ctr" bIns="7125" lIns="7125" spcFirstLastPara="1" rIns="7125" wrap="square" tIns="7125">
              <a:noAutofit/>
            </a:bodyPr>
            <a:lstStyle/>
            <a:p>
              <a:pPr indent="0" lvl="0" marL="0" marR="0" rtl="0" algn="l">
                <a:spcBef>
                  <a:spcPts val="0"/>
                </a:spcBef>
                <a:spcAft>
                  <a:spcPts val="0"/>
                </a:spcAft>
                <a:buNone/>
              </a:pPr>
              <a:r>
                <a:t/>
              </a:r>
              <a:endParaRPr sz="500">
                <a:solidFill>
                  <a:schemeClr val="dk1"/>
                </a:solidFill>
                <a:latin typeface="Arial"/>
                <a:ea typeface="Arial"/>
                <a:cs typeface="Arial"/>
                <a:sym typeface="Arial"/>
              </a:endParaRPr>
            </a:p>
          </p:txBody>
        </p:sp>
        <p:sp>
          <p:nvSpPr>
            <p:cNvPr id="1485" name="Shape 1485"/>
            <p:cNvSpPr/>
            <p:nvPr/>
          </p:nvSpPr>
          <p:spPr>
            <a:xfrm flipH="1">
              <a:off x="7197136" y="1104230"/>
              <a:ext cx="522032" cy="727509"/>
            </a:xfrm>
            <a:custGeom>
              <a:pathLst>
                <a:path extrusionOk="0" h="21591" w="21556">
                  <a:moveTo>
                    <a:pt x="19294" y="18284"/>
                  </a:moveTo>
                  <a:lnTo>
                    <a:pt x="19212" y="18228"/>
                  </a:lnTo>
                  <a:lnTo>
                    <a:pt x="19222" y="18160"/>
                  </a:lnTo>
                  <a:lnTo>
                    <a:pt x="19221" y="18119"/>
                  </a:lnTo>
                  <a:lnTo>
                    <a:pt x="19341" y="18314"/>
                  </a:lnTo>
                  <a:lnTo>
                    <a:pt x="19294" y="18284"/>
                  </a:lnTo>
                  <a:moveTo>
                    <a:pt x="18646" y="18449"/>
                  </a:moveTo>
                  <a:lnTo>
                    <a:pt x="18640" y="18453"/>
                  </a:lnTo>
                  <a:lnTo>
                    <a:pt x="18631" y="18444"/>
                  </a:lnTo>
                  <a:lnTo>
                    <a:pt x="18562" y="18502"/>
                  </a:lnTo>
                  <a:lnTo>
                    <a:pt x="18475" y="18648"/>
                  </a:lnTo>
                  <a:lnTo>
                    <a:pt x="18455" y="18766"/>
                  </a:lnTo>
                  <a:lnTo>
                    <a:pt x="18428" y="18862"/>
                  </a:lnTo>
                  <a:lnTo>
                    <a:pt x="18327" y="18915"/>
                  </a:lnTo>
                  <a:lnTo>
                    <a:pt x="18200" y="18913"/>
                  </a:lnTo>
                  <a:lnTo>
                    <a:pt x="18087" y="18919"/>
                  </a:lnTo>
                  <a:lnTo>
                    <a:pt x="18035" y="18939"/>
                  </a:lnTo>
                  <a:lnTo>
                    <a:pt x="17995" y="18971"/>
                  </a:lnTo>
                  <a:lnTo>
                    <a:pt x="18006" y="18971"/>
                  </a:lnTo>
                  <a:lnTo>
                    <a:pt x="17985" y="19002"/>
                  </a:lnTo>
                  <a:lnTo>
                    <a:pt x="18008" y="19040"/>
                  </a:lnTo>
                  <a:lnTo>
                    <a:pt x="18059" y="19070"/>
                  </a:lnTo>
                  <a:lnTo>
                    <a:pt x="18058" y="19121"/>
                  </a:lnTo>
                  <a:lnTo>
                    <a:pt x="18016" y="19183"/>
                  </a:lnTo>
                  <a:lnTo>
                    <a:pt x="18055" y="19225"/>
                  </a:lnTo>
                  <a:lnTo>
                    <a:pt x="18155" y="19197"/>
                  </a:lnTo>
                  <a:lnTo>
                    <a:pt x="18250" y="19178"/>
                  </a:lnTo>
                  <a:lnTo>
                    <a:pt x="18332" y="19150"/>
                  </a:lnTo>
                  <a:lnTo>
                    <a:pt x="18332" y="19163"/>
                  </a:lnTo>
                  <a:lnTo>
                    <a:pt x="18368" y="19142"/>
                  </a:lnTo>
                  <a:lnTo>
                    <a:pt x="18378" y="19155"/>
                  </a:lnTo>
                  <a:lnTo>
                    <a:pt x="18306" y="19259"/>
                  </a:lnTo>
                  <a:lnTo>
                    <a:pt x="18297" y="19356"/>
                  </a:lnTo>
                  <a:lnTo>
                    <a:pt x="18319" y="19415"/>
                  </a:lnTo>
                  <a:lnTo>
                    <a:pt x="18264" y="19431"/>
                  </a:lnTo>
                  <a:lnTo>
                    <a:pt x="17686" y="18905"/>
                  </a:lnTo>
                  <a:lnTo>
                    <a:pt x="17686" y="18903"/>
                  </a:lnTo>
                  <a:lnTo>
                    <a:pt x="17686" y="18896"/>
                  </a:lnTo>
                  <a:lnTo>
                    <a:pt x="17593" y="18895"/>
                  </a:lnTo>
                  <a:lnTo>
                    <a:pt x="17593" y="18900"/>
                  </a:lnTo>
                  <a:lnTo>
                    <a:pt x="16576" y="18898"/>
                  </a:lnTo>
                  <a:lnTo>
                    <a:pt x="16584" y="18644"/>
                  </a:lnTo>
                  <a:lnTo>
                    <a:pt x="16514" y="18642"/>
                  </a:lnTo>
                  <a:lnTo>
                    <a:pt x="16505" y="18898"/>
                  </a:lnTo>
                  <a:lnTo>
                    <a:pt x="15946" y="18897"/>
                  </a:lnTo>
                  <a:lnTo>
                    <a:pt x="16238" y="17442"/>
                  </a:lnTo>
                  <a:lnTo>
                    <a:pt x="16252" y="17442"/>
                  </a:lnTo>
                  <a:cubicBezTo>
                    <a:pt x="16252" y="17442"/>
                    <a:pt x="16330" y="17355"/>
                    <a:pt x="16234" y="17266"/>
                  </a:cubicBezTo>
                  <a:cubicBezTo>
                    <a:pt x="16218" y="17266"/>
                    <a:pt x="16055" y="17268"/>
                    <a:pt x="15786" y="17270"/>
                  </a:cubicBezTo>
                  <a:lnTo>
                    <a:pt x="15815" y="17242"/>
                  </a:lnTo>
                  <a:lnTo>
                    <a:pt x="15828" y="17171"/>
                  </a:lnTo>
                  <a:lnTo>
                    <a:pt x="15802" y="17069"/>
                  </a:lnTo>
                  <a:cubicBezTo>
                    <a:pt x="15787" y="17040"/>
                    <a:pt x="15608" y="16517"/>
                    <a:pt x="15564" y="16449"/>
                  </a:cubicBezTo>
                  <a:cubicBezTo>
                    <a:pt x="15519" y="16380"/>
                    <a:pt x="15018" y="15042"/>
                    <a:pt x="14936" y="14860"/>
                  </a:cubicBezTo>
                  <a:cubicBezTo>
                    <a:pt x="14853" y="14678"/>
                    <a:pt x="14726" y="14273"/>
                    <a:pt x="14704" y="14210"/>
                  </a:cubicBezTo>
                  <a:lnTo>
                    <a:pt x="14618" y="14011"/>
                  </a:lnTo>
                  <a:lnTo>
                    <a:pt x="14553" y="13795"/>
                  </a:lnTo>
                  <a:cubicBezTo>
                    <a:pt x="14531" y="13733"/>
                    <a:pt x="14406" y="13466"/>
                    <a:pt x="14335" y="13331"/>
                  </a:cubicBezTo>
                  <a:cubicBezTo>
                    <a:pt x="14264" y="13195"/>
                    <a:pt x="13580" y="11476"/>
                    <a:pt x="13526" y="11337"/>
                  </a:cubicBezTo>
                  <a:cubicBezTo>
                    <a:pt x="13471" y="11197"/>
                    <a:pt x="13312" y="10716"/>
                    <a:pt x="13266" y="10669"/>
                  </a:cubicBezTo>
                  <a:lnTo>
                    <a:pt x="12634" y="9194"/>
                  </a:lnTo>
                  <a:lnTo>
                    <a:pt x="11828" y="7284"/>
                  </a:lnTo>
                  <a:lnTo>
                    <a:pt x="11779" y="7157"/>
                  </a:lnTo>
                  <a:cubicBezTo>
                    <a:pt x="11751" y="7118"/>
                    <a:pt x="11451" y="6416"/>
                    <a:pt x="11363" y="6277"/>
                  </a:cubicBezTo>
                  <a:cubicBezTo>
                    <a:pt x="11273" y="6136"/>
                    <a:pt x="10620" y="4766"/>
                    <a:pt x="10582" y="4695"/>
                  </a:cubicBezTo>
                  <a:cubicBezTo>
                    <a:pt x="10543" y="4622"/>
                    <a:pt x="10192" y="3874"/>
                    <a:pt x="10187" y="3857"/>
                  </a:cubicBezTo>
                  <a:cubicBezTo>
                    <a:pt x="10182" y="3840"/>
                    <a:pt x="10011" y="3514"/>
                    <a:pt x="9955" y="3429"/>
                  </a:cubicBezTo>
                  <a:cubicBezTo>
                    <a:pt x="9898" y="3345"/>
                    <a:pt x="8428" y="701"/>
                    <a:pt x="8393" y="650"/>
                  </a:cubicBezTo>
                  <a:lnTo>
                    <a:pt x="8324" y="598"/>
                  </a:lnTo>
                  <a:lnTo>
                    <a:pt x="8032" y="594"/>
                  </a:lnTo>
                  <a:lnTo>
                    <a:pt x="8012" y="695"/>
                  </a:lnTo>
                  <a:cubicBezTo>
                    <a:pt x="8005" y="724"/>
                    <a:pt x="8009" y="993"/>
                    <a:pt x="8000" y="1064"/>
                  </a:cubicBezTo>
                  <a:cubicBezTo>
                    <a:pt x="7992" y="1136"/>
                    <a:pt x="7949" y="2357"/>
                    <a:pt x="7935" y="2431"/>
                  </a:cubicBezTo>
                  <a:cubicBezTo>
                    <a:pt x="7921" y="2506"/>
                    <a:pt x="7924" y="2775"/>
                    <a:pt x="7924" y="2788"/>
                  </a:cubicBezTo>
                  <a:cubicBezTo>
                    <a:pt x="7923" y="2800"/>
                    <a:pt x="7860" y="3954"/>
                    <a:pt x="7857" y="4045"/>
                  </a:cubicBezTo>
                  <a:lnTo>
                    <a:pt x="7842" y="4231"/>
                  </a:lnTo>
                  <a:lnTo>
                    <a:pt x="7970" y="165"/>
                  </a:lnTo>
                  <a:lnTo>
                    <a:pt x="8088" y="91"/>
                  </a:lnTo>
                  <a:lnTo>
                    <a:pt x="19043" y="17829"/>
                  </a:lnTo>
                  <a:lnTo>
                    <a:pt x="18991" y="17817"/>
                  </a:lnTo>
                  <a:lnTo>
                    <a:pt x="19026" y="17811"/>
                  </a:lnTo>
                  <a:lnTo>
                    <a:pt x="18771" y="17801"/>
                  </a:lnTo>
                  <a:cubicBezTo>
                    <a:pt x="18612" y="17836"/>
                    <a:pt x="18610" y="17891"/>
                    <a:pt x="18609" y="17917"/>
                  </a:cubicBezTo>
                  <a:lnTo>
                    <a:pt x="18609" y="17922"/>
                  </a:lnTo>
                  <a:lnTo>
                    <a:pt x="18609" y="17929"/>
                  </a:lnTo>
                  <a:lnTo>
                    <a:pt x="18608" y="17954"/>
                  </a:lnTo>
                  <a:lnTo>
                    <a:pt x="18596" y="17996"/>
                  </a:lnTo>
                  <a:lnTo>
                    <a:pt x="18591" y="18001"/>
                  </a:lnTo>
                  <a:lnTo>
                    <a:pt x="18600" y="17998"/>
                  </a:lnTo>
                  <a:lnTo>
                    <a:pt x="18596" y="18008"/>
                  </a:lnTo>
                  <a:lnTo>
                    <a:pt x="18547" y="18066"/>
                  </a:lnTo>
                  <a:lnTo>
                    <a:pt x="18569" y="18075"/>
                  </a:lnTo>
                  <a:lnTo>
                    <a:pt x="18610" y="18072"/>
                  </a:lnTo>
                  <a:lnTo>
                    <a:pt x="18622" y="18252"/>
                  </a:lnTo>
                  <a:lnTo>
                    <a:pt x="18649" y="18332"/>
                  </a:lnTo>
                  <a:lnTo>
                    <a:pt x="18671" y="18374"/>
                  </a:lnTo>
                  <a:lnTo>
                    <a:pt x="18682" y="18404"/>
                  </a:lnTo>
                  <a:cubicBezTo>
                    <a:pt x="18682" y="18404"/>
                    <a:pt x="18646" y="18449"/>
                    <a:pt x="18646" y="18449"/>
                  </a:cubicBezTo>
                  <a:close/>
                  <a:moveTo>
                    <a:pt x="18123" y="19478"/>
                  </a:moveTo>
                  <a:lnTo>
                    <a:pt x="18090" y="19478"/>
                  </a:lnTo>
                  <a:lnTo>
                    <a:pt x="18106" y="19465"/>
                  </a:lnTo>
                  <a:lnTo>
                    <a:pt x="18012" y="19472"/>
                  </a:lnTo>
                  <a:cubicBezTo>
                    <a:pt x="18008" y="19473"/>
                    <a:pt x="17880" y="19475"/>
                    <a:pt x="17669" y="19475"/>
                  </a:cubicBezTo>
                  <a:lnTo>
                    <a:pt x="17685" y="18944"/>
                  </a:lnTo>
                  <a:lnTo>
                    <a:pt x="18229" y="19440"/>
                  </a:lnTo>
                  <a:lnTo>
                    <a:pt x="18212" y="19447"/>
                  </a:lnTo>
                  <a:lnTo>
                    <a:pt x="18123" y="19478"/>
                  </a:lnTo>
                  <a:moveTo>
                    <a:pt x="11480" y="19133"/>
                  </a:moveTo>
                  <a:lnTo>
                    <a:pt x="11376" y="19115"/>
                  </a:lnTo>
                  <a:lnTo>
                    <a:pt x="11270" y="18979"/>
                  </a:lnTo>
                  <a:lnTo>
                    <a:pt x="11189" y="18913"/>
                  </a:lnTo>
                  <a:lnTo>
                    <a:pt x="11587" y="18913"/>
                  </a:lnTo>
                  <a:lnTo>
                    <a:pt x="11576" y="19239"/>
                  </a:lnTo>
                  <a:lnTo>
                    <a:pt x="11548" y="19205"/>
                  </a:lnTo>
                  <a:lnTo>
                    <a:pt x="11480" y="19133"/>
                  </a:lnTo>
                  <a:moveTo>
                    <a:pt x="15797" y="19463"/>
                  </a:moveTo>
                  <a:cubicBezTo>
                    <a:pt x="14496" y="19452"/>
                    <a:pt x="13030" y="19428"/>
                    <a:pt x="12635" y="19386"/>
                  </a:cubicBezTo>
                  <a:cubicBezTo>
                    <a:pt x="11918" y="19338"/>
                    <a:pt x="11674" y="19288"/>
                    <a:pt x="11651" y="19279"/>
                  </a:cubicBezTo>
                  <a:lnTo>
                    <a:pt x="11622" y="19263"/>
                  </a:lnTo>
                  <a:lnTo>
                    <a:pt x="11634" y="18913"/>
                  </a:lnTo>
                  <a:lnTo>
                    <a:pt x="15906" y="18922"/>
                  </a:lnTo>
                  <a:cubicBezTo>
                    <a:pt x="15906" y="18922"/>
                    <a:pt x="15797" y="19463"/>
                    <a:pt x="15797" y="19463"/>
                  </a:cubicBezTo>
                  <a:close/>
                  <a:moveTo>
                    <a:pt x="16488" y="19469"/>
                  </a:moveTo>
                  <a:cubicBezTo>
                    <a:pt x="16278" y="19468"/>
                    <a:pt x="16058" y="19467"/>
                    <a:pt x="15832" y="19464"/>
                  </a:cubicBezTo>
                  <a:lnTo>
                    <a:pt x="15942" y="18922"/>
                  </a:lnTo>
                  <a:lnTo>
                    <a:pt x="16504" y="18923"/>
                  </a:lnTo>
                  <a:cubicBezTo>
                    <a:pt x="16504" y="18923"/>
                    <a:pt x="16488" y="19469"/>
                    <a:pt x="16488" y="19469"/>
                  </a:cubicBezTo>
                  <a:close/>
                  <a:moveTo>
                    <a:pt x="17575" y="19474"/>
                  </a:moveTo>
                  <a:cubicBezTo>
                    <a:pt x="17317" y="19474"/>
                    <a:pt x="16960" y="19472"/>
                    <a:pt x="16559" y="19470"/>
                  </a:cubicBezTo>
                  <a:lnTo>
                    <a:pt x="16576" y="18923"/>
                  </a:lnTo>
                  <a:lnTo>
                    <a:pt x="17592" y="18924"/>
                  </a:lnTo>
                  <a:cubicBezTo>
                    <a:pt x="17592" y="18924"/>
                    <a:pt x="17575" y="19474"/>
                    <a:pt x="17575" y="19474"/>
                  </a:cubicBezTo>
                  <a:close/>
                  <a:moveTo>
                    <a:pt x="10983" y="18814"/>
                  </a:moveTo>
                  <a:lnTo>
                    <a:pt x="10796" y="18799"/>
                  </a:lnTo>
                  <a:lnTo>
                    <a:pt x="10799" y="18720"/>
                  </a:lnTo>
                  <a:lnTo>
                    <a:pt x="10092" y="18717"/>
                  </a:lnTo>
                  <a:lnTo>
                    <a:pt x="9909" y="18601"/>
                  </a:lnTo>
                  <a:lnTo>
                    <a:pt x="9718" y="18530"/>
                  </a:lnTo>
                  <a:lnTo>
                    <a:pt x="9537" y="18502"/>
                  </a:lnTo>
                  <a:lnTo>
                    <a:pt x="9339" y="18490"/>
                  </a:lnTo>
                  <a:lnTo>
                    <a:pt x="9188" y="18475"/>
                  </a:lnTo>
                  <a:lnTo>
                    <a:pt x="8994" y="18502"/>
                  </a:lnTo>
                  <a:lnTo>
                    <a:pt x="8828" y="18570"/>
                  </a:lnTo>
                  <a:lnTo>
                    <a:pt x="8709" y="18632"/>
                  </a:lnTo>
                  <a:lnTo>
                    <a:pt x="8604" y="18664"/>
                  </a:lnTo>
                  <a:lnTo>
                    <a:pt x="8382" y="18673"/>
                  </a:lnTo>
                  <a:lnTo>
                    <a:pt x="8066" y="18672"/>
                  </a:lnTo>
                  <a:lnTo>
                    <a:pt x="7803" y="18671"/>
                  </a:lnTo>
                  <a:lnTo>
                    <a:pt x="7797" y="18659"/>
                  </a:lnTo>
                  <a:lnTo>
                    <a:pt x="7652" y="18670"/>
                  </a:lnTo>
                  <a:lnTo>
                    <a:pt x="7539" y="18698"/>
                  </a:lnTo>
                  <a:lnTo>
                    <a:pt x="7514" y="18702"/>
                  </a:lnTo>
                  <a:lnTo>
                    <a:pt x="7511" y="18714"/>
                  </a:lnTo>
                  <a:lnTo>
                    <a:pt x="7439" y="18716"/>
                  </a:lnTo>
                  <a:lnTo>
                    <a:pt x="7440" y="18695"/>
                  </a:lnTo>
                  <a:lnTo>
                    <a:pt x="7437" y="18624"/>
                  </a:lnTo>
                  <a:lnTo>
                    <a:pt x="7409" y="18598"/>
                  </a:lnTo>
                  <a:lnTo>
                    <a:pt x="7421" y="18552"/>
                  </a:lnTo>
                  <a:lnTo>
                    <a:pt x="7394" y="18477"/>
                  </a:lnTo>
                  <a:lnTo>
                    <a:pt x="7421" y="17644"/>
                  </a:lnTo>
                  <a:lnTo>
                    <a:pt x="7422" y="17620"/>
                  </a:lnTo>
                  <a:lnTo>
                    <a:pt x="7423" y="17556"/>
                  </a:lnTo>
                  <a:lnTo>
                    <a:pt x="16202" y="17442"/>
                  </a:lnTo>
                  <a:lnTo>
                    <a:pt x="15909" y="18897"/>
                  </a:lnTo>
                  <a:lnTo>
                    <a:pt x="11169" y="18888"/>
                  </a:lnTo>
                  <a:lnTo>
                    <a:pt x="11122" y="18825"/>
                  </a:lnTo>
                  <a:lnTo>
                    <a:pt x="10983" y="18814"/>
                  </a:lnTo>
                  <a:moveTo>
                    <a:pt x="211" y="18613"/>
                  </a:moveTo>
                  <a:cubicBezTo>
                    <a:pt x="171" y="18562"/>
                    <a:pt x="76" y="18417"/>
                    <a:pt x="142" y="18347"/>
                  </a:cubicBezTo>
                  <a:cubicBezTo>
                    <a:pt x="190" y="18296"/>
                    <a:pt x="321" y="18299"/>
                    <a:pt x="420" y="18311"/>
                  </a:cubicBezTo>
                  <a:cubicBezTo>
                    <a:pt x="998" y="18378"/>
                    <a:pt x="1503" y="18487"/>
                    <a:pt x="1541" y="18496"/>
                  </a:cubicBezTo>
                  <a:lnTo>
                    <a:pt x="1546" y="18496"/>
                  </a:lnTo>
                  <a:cubicBezTo>
                    <a:pt x="1720" y="18540"/>
                    <a:pt x="1872" y="18704"/>
                    <a:pt x="1966" y="18834"/>
                  </a:cubicBezTo>
                  <a:cubicBezTo>
                    <a:pt x="2088" y="19002"/>
                    <a:pt x="2277" y="19225"/>
                    <a:pt x="2422" y="19394"/>
                  </a:cubicBezTo>
                  <a:lnTo>
                    <a:pt x="1737" y="19356"/>
                  </a:lnTo>
                  <a:lnTo>
                    <a:pt x="1677" y="19389"/>
                  </a:lnTo>
                  <a:lnTo>
                    <a:pt x="1561" y="19365"/>
                  </a:lnTo>
                  <a:cubicBezTo>
                    <a:pt x="1542" y="19363"/>
                    <a:pt x="1124" y="19346"/>
                    <a:pt x="753" y="19332"/>
                  </a:cubicBezTo>
                  <a:cubicBezTo>
                    <a:pt x="753" y="19332"/>
                    <a:pt x="211" y="18613"/>
                    <a:pt x="211" y="18613"/>
                  </a:cubicBezTo>
                  <a:close/>
                  <a:moveTo>
                    <a:pt x="5815" y="18686"/>
                  </a:moveTo>
                  <a:lnTo>
                    <a:pt x="5904" y="18704"/>
                  </a:lnTo>
                  <a:lnTo>
                    <a:pt x="5915" y="18707"/>
                  </a:lnTo>
                  <a:lnTo>
                    <a:pt x="5828" y="19255"/>
                  </a:lnTo>
                  <a:lnTo>
                    <a:pt x="5581" y="19497"/>
                  </a:lnTo>
                  <a:lnTo>
                    <a:pt x="3655" y="19424"/>
                  </a:lnTo>
                  <a:lnTo>
                    <a:pt x="3539" y="19443"/>
                  </a:lnTo>
                  <a:cubicBezTo>
                    <a:pt x="3479" y="19481"/>
                    <a:pt x="3292" y="19486"/>
                    <a:pt x="3047" y="19469"/>
                  </a:cubicBezTo>
                  <a:cubicBezTo>
                    <a:pt x="2811" y="19453"/>
                    <a:pt x="2599" y="19450"/>
                    <a:pt x="2581" y="19449"/>
                  </a:cubicBezTo>
                  <a:lnTo>
                    <a:pt x="2587" y="19416"/>
                  </a:lnTo>
                  <a:lnTo>
                    <a:pt x="2584" y="19416"/>
                  </a:lnTo>
                  <a:lnTo>
                    <a:pt x="2587" y="19403"/>
                  </a:lnTo>
                  <a:lnTo>
                    <a:pt x="2508" y="19398"/>
                  </a:lnTo>
                  <a:cubicBezTo>
                    <a:pt x="2360" y="19228"/>
                    <a:pt x="2157" y="18987"/>
                    <a:pt x="2028" y="18811"/>
                  </a:cubicBezTo>
                  <a:lnTo>
                    <a:pt x="1890" y="18649"/>
                  </a:lnTo>
                  <a:cubicBezTo>
                    <a:pt x="1890" y="18649"/>
                    <a:pt x="5815" y="18686"/>
                    <a:pt x="5815" y="18686"/>
                  </a:cubicBezTo>
                  <a:close/>
                  <a:moveTo>
                    <a:pt x="7084" y="3527"/>
                  </a:moveTo>
                  <a:lnTo>
                    <a:pt x="7118" y="3548"/>
                  </a:lnTo>
                  <a:lnTo>
                    <a:pt x="7170" y="3532"/>
                  </a:lnTo>
                  <a:lnTo>
                    <a:pt x="7166" y="3498"/>
                  </a:lnTo>
                  <a:lnTo>
                    <a:pt x="7191" y="3440"/>
                  </a:lnTo>
                  <a:lnTo>
                    <a:pt x="7240" y="3378"/>
                  </a:lnTo>
                  <a:lnTo>
                    <a:pt x="7248" y="3298"/>
                  </a:lnTo>
                  <a:lnTo>
                    <a:pt x="7209" y="3234"/>
                  </a:lnTo>
                  <a:lnTo>
                    <a:pt x="7207" y="3232"/>
                  </a:lnTo>
                  <a:lnTo>
                    <a:pt x="7227" y="3171"/>
                  </a:lnTo>
                  <a:lnTo>
                    <a:pt x="7288" y="3018"/>
                  </a:lnTo>
                  <a:lnTo>
                    <a:pt x="7316" y="3014"/>
                  </a:lnTo>
                  <a:lnTo>
                    <a:pt x="7348" y="2901"/>
                  </a:lnTo>
                  <a:lnTo>
                    <a:pt x="7337" y="2891"/>
                  </a:lnTo>
                  <a:lnTo>
                    <a:pt x="7387" y="2761"/>
                  </a:lnTo>
                  <a:lnTo>
                    <a:pt x="7416" y="2776"/>
                  </a:lnTo>
                  <a:lnTo>
                    <a:pt x="7503" y="2791"/>
                  </a:lnTo>
                  <a:lnTo>
                    <a:pt x="7499" y="2870"/>
                  </a:lnTo>
                  <a:lnTo>
                    <a:pt x="7413" y="2877"/>
                  </a:lnTo>
                  <a:lnTo>
                    <a:pt x="7417" y="2952"/>
                  </a:lnTo>
                  <a:lnTo>
                    <a:pt x="7497" y="2961"/>
                  </a:lnTo>
                  <a:lnTo>
                    <a:pt x="7140" y="13667"/>
                  </a:lnTo>
                  <a:cubicBezTo>
                    <a:pt x="7124" y="13578"/>
                    <a:pt x="7115" y="13509"/>
                    <a:pt x="7116" y="13481"/>
                  </a:cubicBezTo>
                  <a:cubicBezTo>
                    <a:pt x="7119" y="13371"/>
                    <a:pt x="7095" y="13215"/>
                    <a:pt x="7097" y="13157"/>
                  </a:cubicBezTo>
                  <a:cubicBezTo>
                    <a:pt x="7098" y="13098"/>
                    <a:pt x="7033" y="12010"/>
                    <a:pt x="7018" y="11707"/>
                  </a:cubicBezTo>
                  <a:cubicBezTo>
                    <a:pt x="7005" y="11406"/>
                    <a:pt x="6978" y="10397"/>
                    <a:pt x="6957" y="10102"/>
                  </a:cubicBezTo>
                  <a:cubicBezTo>
                    <a:pt x="6937" y="9808"/>
                    <a:pt x="6908" y="8276"/>
                    <a:pt x="6914" y="7919"/>
                  </a:cubicBezTo>
                  <a:cubicBezTo>
                    <a:pt x="6918" y="7562"/>
                    <a:pt x="7005" y="6086"/>
                    <a:pt x="7044" y="5784"/>
                  </a:cubicBezTo>
                  <a:cubicBezTo>
                    <a:pt x="7082" y="5483"/>
                    <a:pt x="7112" y="5080"/>
                    <a:pt x="7146" y="4891"/>
                  </a:cubicBezTo>
                  <a:cubicBezTo>
                    <a:pt x="7182" y="4702"/>
                    <a:pt x="7223" y="4120"/>
                    <a:pt x="7198" y="3986"/>
                  </a:cubicBezTo>
                  <a:cubicBezTo>
                    <a:pt x="7172" y="3851"/>
                    <a:pt x="7133" y="3666"/>
                    <a:pt x="7133" y="3666"/>
                  </a:cubicBezTo>
                  <a:lnTo>
                    <a:pt x="7086" y="3682"/>
                  </a:lnTo>
                  <a:lnTo>
                    <a:pt x="7009" y="3886"/>
                  </a:lnTo>
                  <a:cubicBezTo>
                    <a:pt x="6989" y="3915"/>
                    <a:pt x="6953" y="3974"/>
                    <a:pt x="6904" y="4052"/>
                  </a:cubicBezTo>
                  <a:cubicBezTo>
                    <a:pt x="6855" y="4131"/>
                    <a:pt x="6561" y="4941"/>
                    <a:pt x="6498" y="5104"/>
                  </a:cubicBezTo>
                  <a:cubicBezTo>
                    <a:pt x="6435" y="5266"/>
                    <a:pt x="6064" y="6286"/>
                    <a:pt x="5995" y="6431"/>
                  </a:cubicBezTo>
                  <a:cubicBezTo>
                    <a:pt x="5927" y="6577"/>
                    <a:pt x="5619" y="7487"/>
                    <a:pt x="5550" y="7632"/>
                  </a:cubicBezTo>
                  <a:cubicBezTo>
                    <a:pt x="5481" y="7779"/>
                    <a:pt x="5078" y="8914"/>
                    <a:pt x="5003" y="9076"/>
                  </a:cubicBezTo>
                  <a:cubicBezTo>
                    <a:pt x="4953" y="9183"/>
                    <a:pt x="4679" y="9730"/>
                    <a:pt x="4467" y="10140"/>
                  </a:cubicBezTo>
                  <a:cubicBezTo>
                    <a:pt x="4467" y="10140"/>
                    <a:pt x="7084" y="3527"/>
                    <a:pt x="7084" y="3527"/>
                  </a:cubicBezTo>
                  <a:close/>
                  <a:moveTo>
                    <a:pt x="7514" y="2443"/>
                  </a:moveTo>
                  <a:lnTo>
                    <a:pt x="7511" y="2527"/>
                  </a:lnTo>
                  <a:lnTo>
                    <a:pt x="7473" y="2545"/>
                  </a:lnTo>
                  <a:cubicBezTo>
                    <a:pt x="7473" y="2545"/>
                    <a:pt x="7514" y="2443"/>
                    <a:pt x="7514" y="2443"/>
                  </a:cubicBezTo>
                  <a:close/>
                  <a:moveTo>
                    <a:pt x="7828" y="4673"/>
                  </a:moveTo>
                  <a:lnTo>
                    <a:pt x="7833" y="4535"/>
                  </a:lnTo>
                  <a:lnTo>
                    <a:pt x="7834" y="4596"/>
                  </a:lnTo>
                  <a:lnTo>
                    <a:pt x="7828" y="4673"/>
                  </a:lnTo>
                  <a:moveTo>
                    <a:pt x="7427" y="2666"/>
                  </a:moveTo>
                  <a:lnTo>
                    <a:pt x="7510" y="2585"/>
                  </a:lnTo>
                  <a:lnTo>
                    <a:pt x="7505" y="2715"/>
                  </a:lnTo>
                  <a:lnTo>
                    <a:pt x="7427" y="2666"/>
                  </a:lnTo>
                  <a:moveTo>
                    <a:pt x="6899" y="18719"/>
                  </a:moveTo>
                  <a:lnTo>
                    <a:pt x="6921" y="18649"/>
                  </a:lnTo>
                  <a:cubicBezTo>
                    <a:pt x="6933" y="18609"/>
                    <a:pt x="6954" y="18534"/>
                    <a:pt x="6979" y="18450"/>
                  </a:cubicBezTo>
                  <a:cubicBezTo>
                    <a:pt x="6976" y="18533"/>
                    <a:pt x="6972" y="18630"/>
                    <a:pt x="6970" y="18718"/>
                  </a:cubicBezTo>
                  <a:lnTo>
                    <a:pt x="6899" y="18719"/>
                  </a:lnTo>
                  <a:moveTo>
                    <a:pt x="6379" y="18782"/>
                  </a:moveTo>
                  <a:cubicBezTo>
                    <a:pt x="6310" y="18820"/>
                    <a:pt x="6248" y="18876"/>
                    <a:pt x="6241" y="18949"/>
                  </a:cubicBezTo>
                  <a:lnTo>
                    <a:pt x="6087" y="19002"/>
                  </a:lnTo>
                  <a:lnTo>
                    <a:pt x="5911" y="19174"/>
                  </a:lnTo>
                  <a:lnTo>
                    <a:pt x="5984" y="18719"/>
                  </a:lnTo>
                  <a:cubicBezTo>
                    <a:pt x="6079" y="18734"/>
                    <a:pt x="6182" y="18743"/>
                    <a:pt x="6259" y="18748"/>
                  </a:cubicBezTo>
                  <a:lnTo>
                    <a:pt x="6437" y="18766"/>
                  </a:lnTo>
                  <a:lnTo>
                    <a:pt x="6402" y="18783"/>
                  </a:lnTo>
                  <a:cubicBezTo>
                    <a:pt x="6402" y="18783"/>
                    <a:pt x="6379" y="18782"/>
                    <a:pt x="6379" y="18782"/>
                  </a:cubicBezTo>
                  <a:close/>
                  <a:moveTo>
                    <a:pt x="7633" y="17192"/>
                  </a:moveTo>
                  <a:cubicBezTo>
                    <a:pt x="7646" y="17297"/>
                    <a:pt x="7663" y="17322"/>
                    <a:pt x="7663" y="17322"/>
                  </a:cubicBezTo>
                  <a:lnTo>
                    <a:pt x="7873" y="17330"/>
                  </a:lnTo>
                  <a:lnTo>
                    <a:pt x="8148" y="17351"/>
                  </a:lnTo>
                  <a:lnTo>
                    <a:pt x="8165" y="17364"/>
                  </a:lnTo>
                  <a:cubicBezTo>
                    <a:pt x="7982" y="17366"/>
                    <a:pt x="7879" y="17367"/>
                    <a:pt x="7879" y="17367"/>
                  </a:cubicBezTo>
                  <a:lnTo>
                    <a:pt x="7860" y="17409"/>
                  </a:lnTo>
                  <a:cubicBezTo>
                    <a:pt x="7859" y="17418"/>
                    <a:pt x="7632" y="17406"/>
                    <a:pt x="7490" y="17399"/>
                  </a:cubicBezTo>
                  <a:lnTo>
                    <a:pt x="7525" y="17232"/>
                  </a:lnTo>
                  <a:cubicBezTo>
                    <a:pt x="7533" y="17185"/>
                    <a:pt x="7521" y="16807"/>
                    <a:pt x="7488" y="16396"/>
                  </a:cubicBezTo>
                  <a:cubicBezTo>
                    <a:pt x="7483" y="16335"/>
                    <a:pt x="7475" y="16260"/>
                    <a:pt x="7467" y="16174"/>
                  </a:cubicBezTo>
                  <a:lnTo>
                    <a:pt x="7543" y="13736"/>
                  </a:lnTo>
                  <a:cubicBezTo>
                    <a:pt x="7541" y="14145"/>
                    <a:pt x="7538" y="14586"/>
                    <a:pt x="7531" y="14642"/>
                  </a:cubicBezTo>
                  <a:cubicBezTo>
                    <a:pt x="7515" y="14746"/>
                    <a:pt x="7540" y="15822"/>
                    <a:pt x="7526" y="15880"/>
                  </a:cubicBezTo>
                  <a:cubicBezTo>
                    <a:pt x="7513" y="15938"/>
                    <a:pt x="7540" y="16388"/>
                    <a:pt x="7536" y="16501"/>
                  </a:cubicBezTo>
                  <a:cubicBezTo>
                    <a:pt x="7533" y="16614"/>
                    <a:pt x="7618" y="17086"/>
                    <a:pt x="7633" y="17192"/>
                  </a:cubicBezTo>
                  <a:moveTo>
                    <a:pt x="7693" y="10286"/>
                  </a:moveTo>
                  <a:cubicBezTo>
                    <a:pt x="7690" y="10568"/>
                    <a:pt x="7682" y="11440"/>
                    <a:pt x="7653" y="11599"/>
                  </a:cubicBezTo>
                  <a:cubicBezTo>
                    <a:pt x="7636" y="11698"/>
                    <a:pt x="7604" y="12183"/>
                    <a:pt x="7581" y="12558"/>
                  </a:cubicBezTo>
                  <a:lnTo>
                    <a:pt x="7722" y="8038"/>
                  </a:lnTo>
                  <a:cubicBezTo>
                    <a:pt x="7718" y="8445"/>
                    <a:pt x="7712" y="8806"/>
                    <a:pt x="7708" y="8880"/>
                  </a:cubicBezTo>
                  <a:cubicBezTo>
                    <a:pt x="7696" y="9061"/>
                    <a:pt x="7696" y="10006"/>
                    <a:pt x="7693" y="10286"/>
                  </a:cubicBezTo>
                  <a:moveTo>
                    <a:pt x="21506" y="21182"/>
                  </a:moveTo>
                  <a:lnTo>
                    <a:pt x="21194" y="21068"/>
                  </a:lnTo>
                  <a:lnTo>
                    <a:pt x="21121" y="20991"/>
                  </a:lnTo>
                  <a:cubicBezTo>
                    <a:pt x="21134" y="20928"/>
                    <a:pt x="21365" y="19849"/>
                    <a:pt x="21309" y="19579"/>
                  </a:cubicBezTo>
                  <a:cubicBezTo>
                    <a:pt x="21253" y="19309"/>
                    <a:pt x="21137" y="19287"/>
                    <a:pt x="20993" y="19272"/>
                  </a:cubicBezTo>
                  <a:cubicBezTo>
                    <a:pt x="20866" y="19259"/>
                    <a:pt x="20154" y="19208"/>
                    <a:pt x="19963" y="19195"/>
                  </a:cubicBezTo>
                  <a:lnTo>
                    <a:pt x="19945" y="19166"/>
                  </a:lnTo>
                  <a:lnTo>
                    <a:pt x="19956" y="19130"/>
                  </a:lnTo>
                  <a:lnTo>
                    <a:pt x="19967" y="18949"/>
                  </a:lnTo>
                  <a:lnTo>
                    <a:pt x="19883" y="18860"/>
                  </a:lnTo>
                  <a:lnTo>
                    <a:pt x="19758" y="18710"/>
                  </a:lnTo>
                  <a:lnTo>
                    <a:pt x="19670" y="18576"/>
                  </a:lnTo>
                  <a:lnTo>
                    <a:pt x="19593" y="18448"/>
                  </a:lnTo>
                  <a:lnTo>
                    <a:pt x="19506" y="18388"/>
                  </a:lnTo>
                  <a:lnTo>
                    <a:pt x="19454" y="18373"/>
                  </a:lnTo>
                  <a:lnTo>
                    <a:pt x="19173" y="17918"/>
                  </a:lnTo>
                  <a:lnTo>
                    <a:pt x="19145" y="17872"/>
                  </a:lnTo>
                  <a:lnTo>
                    <a:pt x="8137" y="45"/>
                  </a:lnTo>
                  <a:lnTo>
                    <a:pt x="8144" y="0"/>
                  </a:lnTo>
                  <a:lnTo>
                    <a:pt x="7591" y="138"/>
                  </a:lnTo>
                  <a:lnTo>
                    <a:pt x="7517" y="2342"/>
                  </a:lnTo>
                  <a:lnTo>
                    <a:pt x="7428" y="2570"/>
                  </a:lnTo>
                  <a:lnTo>
                    <a:pt x="7343" y="2662"/>
                  </a:lnTo>
                  <a:lnTo>
                    <a:pt x="7362" y="2734"/>
                  </a:lnTo>
                  <a:lnTo>
                    <a:pt x="7305" y="2881"/>
                  </a:lnTo>
                  <a:lnTo>
                    <a:pt x="7232" y="2883"/>
                  </a:lnTo>
                  <a:lnTo>
                    <a:pt x="7205" y="3004"/>
                  </a:lnTo>
                  <a:lnTo>
                    <a:pt x="7224" y="3012"/>
                  </a:lnTo>
                  <a:lnTo>
                    <a:pt x="7145" y="3227"/>
                  </a:lnTo>
                  <a:lnTo>
                    <a:pt x="7093" y="3241"/>
                  </a:lnTo>
                  <a:lnTo>
                    <a:pt x="7027" y="3295"/>
                  </a:lnTo>
                  <a:lnTo>
                    <a:pt x="7008" y="3357"/>
                  </a:lnTo>
                  <a:lnTo>
                    <a:pt x="7011" y="3416"/>
                  </a:lnTo>
                  <a:lnTo>
                    <a:pt x="7052" y="3467"/>
                  </a:lnTo>
                  <a:lnTo>
                    <a:pt x="7063" y="3491"/>
                  </a:lnTo>
                  <a:lnTo>
                    <a:pt x="4312" y="10442"/>
                  </a:lnTo>
                  <a:cubicBezTo>
                    <a:pt x="4275" y="10513"/>
                    <a:pt x="4248" y="10566"/>
                    <a:pt x="4232" y="10593"/>
                  </a:cubicBezTo>
                  <a:cubicBezTo>
                    <a:pt x="4139" y="10754"/>
                    <a:pt x="3499" y="12004"/>
                    <a:pt x="3393" y="12191"/>
                  </a:cubicBezTo>
                  <a:cubicBezTo>
                    <a:pt x="3289" y="12378"/>
                    <a:pt x="2647" y="13519"/>
                    <a:pt x="2585" y="13610"/>
                  </a:cubicBezTo>
                  <a:cubicBezTo>
                    <a:pt x="2524" y="13701"/>
                    <a:pt x="2363" y="14165"/>
                    <a:pt x="2326" y="14273"/>
                  </a:cubicBezTo>
                  <a:cubicBezTo>
                    <a:pt x="2287" y="14381"/>
                    <a:pt x="1781" y="15625"/>
                    <a:pt x="1691" y="15879"/>
                  </a:cubicBezTo>
                  <a:cubicBezTo>
                    <a:pt x="1602" y="16134"/>
                    <a:pt x="1342" y="16983"/>
                    <a:pt x="1290" y="17149"/>
                  </a:cubicBezTo>
                  <a:cubicBezTo>
                    <a:pt x="1238" y="17316"/>
                    <a:pt x="1019" y="17796"/>
                    <a:pt x="1019" y="17796"/>
                  </a:cubicBezTo>
                  <a:cubicBezTo>
                    <a:pt x="1006" y="17829"/>
                    <a:pt x="849" y="18032"/>
                    <a:pt x="834" y="18112"/>
                  </a:cubicBezTo>
                  <a:cubicBezTo>
                    <a:pt x="820" y="18192"/>
                    <a:pt x="807" y="18241"/>
                    <a:pt x="807" y="18241"/>
                  </a:cubicBezTo>
                  <a:lnTo>
                    <a:pt x="829" y="18263"/>
                  </a:lnTo>
                  <a:cubicBezTo>
                    <a:pt x="899" y="18256"/>
                    <a:pt x="1968" y="18268"/>
                    <a:pt x="2416" y="18321"/>
                  </a:cubicBezTo>
                  <a:cubicBezTo>
                    <a:pt x="2864" y="18374"/>
                    <a:pt x="3582" y="18420"/>
                    <a:pt x="3714" y="18435"/>
                  </a:cubicBezTo>
                  <a:cubicBezTo>
                    <a:pt x="3850" y="18450"/>
                    <a:pt x="3857" y="18421"/>
                    <a:pt x="3850" y="18450"/>
                  </a:cubicBezTo>
                  <a:lnTo>
                    <a:pt x="3842" y="18505"/>
                  </a:lnTo>
                  <a:lnTo>
                    <a:pt x="4051" y="18545"/>
                  </a:lnTo>
                  <a:cubicBezTo>
                    <a:pt x="4099" y="18549"/>
                    <a:pt x="4615" y="18605"/>
                    <a:pt x="5005" y="18629"/>
                  </a:cubicBezTo>
                  <a:lnTo>
                    <a:pt x="1836" y="18598"/>
                  </a:lnTo>
                  <a:cubicBezTo>
                    <a:pt x="1758" y="18530"/>
                    <a:pt x="1668" y="18473"/>
                    <a:pt x="1568" y="18449"/>
                  </a:cubicBezTo>
                  <a:lnTo>
                    <a:pt x="1564" y="18448"/>
                  </a:lnTo>
                  <a:cubicBezTo>
                    <a:pt x="1525" y="18438"/>
                    <a:pt x="1013" y="18329"/>
                    <a:pt x="431" y="18261"/>
                  </a:cubicBezTo>
                  <a:cubicBezTo>
                    <a:pt x="257" y="18240"/>
                    <a:pt x="139" y="18260"/>
                    <a:pt x="84" y="18319"/>
                  </a:cubicBezTo>
                  <a:cubicBezTo>
                    <a:pt x="-20" y="18428"/>
                    <a:pt x="145" y="18630"/>
                    <a:pt x="151" y="18639"/>
                  </a:cubicBezTo>
                  <a:lnTo>
                    <a:pt x="671" y="19329"/>
                  </a:lnTo>
                  <a:cubicBezTo>
                    <a:pt x="487" y="19324"/>
                    <a:pt x="324" y="19318"/>
                    <a:pt x="239" y="19318"/>
                  </a:cubicBezTo>
                  <a:lnTo>
                    <a:pt x="433" y="19333"/>
                  </a:lnTo>
                  <a:cubicBezTo>
                    <a:pt x="282" y="19329"/>
                    <a:pt x="178" y="19329"/>
                    <a:pt x="178" y="19331"/>
                  </a:cubicBezTo>
                  <a:lnTo>
                    <a:pt x="137" y="19473"/>
                  </a:lnTo>
                  <a:lnTo>
                    <a:pt x="2" y="19514"/>
                  </a:lnTo>
                  <a:lnTo>
                    <a:pt x="0" y="19589"/>
                  </a:lnTo>
                  <a:lnTo>
                    <a:pt x="70" y="19610"/>
                  </a:lnTo>
                  <a:cubicBezTo>
                    <a:pt x="70" y="19610"/>
                    <a:pt x="1645" y="21190"/>
                    <a:pt x="1999" y="21473"/>
                  </a:cubicBezTo>
                  <a:lnTo>
                    <a:pt x="2184" y="21525"/>
                  </a:lnTo>
                  <a:lnTo>
                    <a:pt x="2371" y="21515"/>
                  </a:lnTo>
                  <a:lnTo>
                    <a:pt x="2704" y="21521"/>
                  </a:lnTo>
                  <a:cubicBezTo>
                    <a:pt x="2773" y="21530"/>
                    <a:pt x="3054" y="21539"/>
                    <a:pt x="3205" y="21542"/>
                  </a:cubicBezTo>
                  <a:cubicBezTo>
                    <a:pt x="3357" y="21543"/>
                    <a:pt x="3848" y="21560"/>
                    <a:pt x="4040" y="21560"/>
                  </a:cubicBezTo>
                  <a:cubicBezTo>
                    <a:pt x="4233" y="21557"/>
                    <a:pt x="4636" y="21564"/>
                    <a:pt x="4788" y="21563"/>
                  </a:cubicBezTo>
                  <a:cubicBezTo>
                    <a:pt x="4938" y="21561"/>
                    <a:pt x="5051" y="21571"/>
                    <a:pt x="5203" y="21569"/>
                  </a:cubicBezTo>
                  <a:cubicBezTo>
                    <a:pt x="5354" y="21568"/>
                    <a:pt x="5540" y="21566"/>
                    <a:pt x="5769" y="21575"/>
                  </a:cubicBezTo>
                  <a:cubicBezTo>
                    <a:pt x="5995" y="21582"/>
                    <a:pt x="6130" y="21588"/>
                    <a:pt x="6393" y="21584"/>
                  </a:cubicBezTo>
                  <a:cubicBezTo>
                    <a:pt x="6657" y="21580"/>
                    <a:pt x="7007" y="21573"/>
                    <a:pt x="7311" y="21574"/>
                  </a:cubicBezTo>
                  <a:cubicBezTo>
                    <a:pt x="7614" y="21575"/>
                    <a:pt x="7965" y="21584"/>
                    <a:pt x="8174" y="21587"/>
                  </a:cubicBezTo>
                  <a:cubicBezTo>
                    <a:pt x="8386" y="21590"/>
                    <a:pt x="8473" y="21579"/>
                    <a:pt x="8736" y="21571"/>
                  </a:cubicBezTo>
                  <a:cubicBezTo>
                    <a:pt x="8999" y="21563"/>
                    <a:pt x="9432" y="21548"/>
                    <a:pt x="9608" y="21554"/>
                  </a:cubicBezTo>
                  <a:cubicBezTo>
                    <a:pt x="9783" y="21563"/>
                    <a:pt x="9974" y="21574"/>
                    <a:pt x="10267" y="21587"/>
                  </a:cubicBezTo>
                  <a:cubicBezTo>
                    <a:pt x="10557" y="21600"/>
                    <a:pt x="10839" y="21579"/>
                    <a:pt x="11084" y="21583"/>
                  </a:cubicBezTo>
                  <a:cubicBezTo>
                    <a:pt x="11329" y="21587"/>
                    <a:pt x="11645" y="21558"/>
                    <a:pt x="11781" y="21556"/>
                  </a:cubicBezTo>
                  <a:cubicBezTo>
                    <a:pt x="11915" y="21554"/>
                    <a:pt x="12024" y="21564"/>
                    <a:pt x="12312" y="21569"/>
                  </a:cubicBezTo>
                  <a:cubicBezTo>
                    <a:pt x="12596" y="21574"/>
                    <a:pt x="12978" y="21545"/>
                    <a:pt x="13124" y="21548"/>
                  </a:cubicBezTo>
                  <a:cubicBezTo>
                    <a:pt x="13270" y="21551"/>
                    <a:pt x="13509" y="21550"/>
                    <a:pt x="13730" y="21549"/>
                  </a:cubicBezTo>
                  <a:cubicBezTo>
                    <a:pt x="13952" y="21549"/>
                    <a:pt x="14105" y="21535"/>
                    <a:pt x="14315" y="21530"/>
                  </a:cubicBezTo>
                  <a:cubicBezTo>
                    <a:pt x="14525" y="21524"/>
                    <a:pt x="14884" y="21501"/>
                    <a:pt x="14976" y="21506"/>
                  </a:cubicBezTo>
                  <a:cubicBezTo>
                    <a:pt x="15069" y="21512"/>
                    <a:pt x="15387" y="21491"/>
                    <a:pt x="15573" y="21499"/>
                  </a:cubicBezTo>
                  <a:cubicBezTo>
                    <a:pt x="15759" y="21506"/>
                    <a:pt x="16226" y="21517"/>
                    <a:pt x="16390" y="21515"/>
                  </a:cubicBezTo>
                  <a:cubicBezTo>
                    <a:pt x="16554" y="21514"/>
                    <a:pt x="16904" y="21520"/>
                    <a:pt x="17185" y="21504"/>
                  </a:cubicBezTo>
                  <a:cubicBezTo>
                    <a:pt x="17466" y="21487"/>
                    <a:pt x="17735" y="21441"/>
                    <a:pt x="17917" y="21435"/>
                  </a:cubicBezTo>
                  <a:cubicBezTo>
                    <a:pt x="18098" y="21430"/>
                    <a:pt x="18345" y="21400"/>
                    <a:pt x="18520" y="21390"/>
                  </a:cubicBezTo>
                  <a:cubicBezTo>
                    <a:pt x="18695" y="21381"/>
                    <a:pt x="18977" y="21348"/>
                    <a:pt x="19205" y="21343"/>
                  </a:cubicBezTo>
                  <a:cubicBezTo>
                    <a:pt x="19432" y="21338"/>
                    <a:pt x="19544" y="21323"/>
                    <a:pt x="19872" y="21312"/>
                  </a:cubicBezTo>
                  <a:cubicBezTo>
                    <a:pt x="20199" y="21300"/>
                    <a:pt x="20415" y="21303"/>
                    <a:pt x="20468" y="21292"/>
                  </a:cubicBezTo>
                  <a:lnTo>
                    <a:pt x="20661" y="21265"/>
                  </a:lnTo>
                  <a:lnTo>
                    <a:pt x="21095" y="21247"/>
                  </a:lnTo>
                  <a:cubicBezTo>
                    <a:pt x="21187" y="21244"/>
                    <a:pt x="21376" y="21235"/>
                    <a:pt x="21475" y="21236"/>
                  </a:cubicBezTo>
                  <a:cubicBezTo>
                    <a:pt x="21574" y="21238"/>
                    <a:pt x="21580" y="21208"/>
                    <a:pt x="21506" y="21182"/>
                  </a:cubicBezTo>
                </a:path>
              </a:pathLst>
            </a:custGeom>
            <a:solidFill>
              <a:srgbClr val="3E6E84"/>
            </a:solidFill>
            <a:ln>
              <a:noFill/>
            </a:ln>
          </p:spPr>
          <p:txBody>
            <a:bodyPr anchorCtr="0" anchor="ctr" bIns="7125" lIns="7125" spcFirstLastPara="1" rIns="7125" wrap="square" tIns="7125">
              <a:noAutofit/>
            </a:bodyPr>
            <a:lstStyle/>
            <a:p>
              <a:pPr indent="0" lvl="0" marL="0" marR="0" rtl="0" algn="l">
                <a:spcBef>
                  <a:spcPts val="0"/>
                </a:spcBef>
                <a:spcAft>
                  <a:spcPts val="0"/>
                </a:spcAft>
                <a:buNone/>
              </a:pPr>
              <a:r>
                <a:t/>
              </a:r>
              <a:endParaRPr sz="500">
                <a:solidFill>
                  <a:schemeClr val="dk1"/>
                </a:solidFill>
                <a:latin typeface="Arial"/>
                <a:ea typeface="Arial"/>
                <a:cs typeface="Arial"/>
                <a:sym typeface="Arial"/>
              </a:endParaRPr>
            </a:p>
          </p:txBody>
        </p:sp>
      </p:grpSp>
    </p:spTree>
  </p:cSld>
  <p:clrMapOvr>
    <a:masterClrMapping/>
  </p:clrMapOvr>
  <p:transition spd="med">
    <p:fade/>
  </p:transition>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Divider Layout" showMasterSp="0">
  <p:cSld name="Chapter Divider Layout">
    <p:bg>
      <p:bgPr>
        <a:gradFill>
          <a:gsLst>
            <a:gs pos="0">
              <a:srgbClr val="118ED9"/>
            </a:gs>
            <a:gs pos="50000">
              <a:srgbClr val="4CC0D9"/>
            </a:gs>
            <a:gs pos="100000">
              <a:srgbClr val="41DBA0"/>
            </a:gs>
          </a:gsLst>
          <a:lin ang="5400012" scaled="0"/>
        </a:gradFill>
      </p:bgPr>
    </p:bg>
    <p:spTree>
      <p:nvGrpSpPr>
        <p:cNvPr id="1486" name="Shape 1486"/>
        <p:cNvGrpSpPr/>
        <p:nvPr/>
      </p:nvGrpSpPr>
      <p:grpSpPr>
        <a:xfrm>
          <a:off x="0" y="0"/>
          <a:ext cx="0" cy="0"/>
          <a:chOff x="0" y="0"/>
          <a:chExt cx="0" cy="0"/>
        </a:xfrm>
      </p:grpSpPr>
      <p:pic>
        <p:nvPicPr>
          <p:cNvPr id="1487" name="Shape 1487"/>
          <p:cNvPicPr preferRelativeResize="0"/>
          <p:nvPr/>
        </p:nvPicPr>
        <p:blipFill rotWithShape="1">
          <a:blip r:embed="rId2">
            <a:alphaModFix/>
          </a:blip>
          <a:srcRect b="0" l="0" r="0" t="0"/>
          <a:stretch/>
        </p:blipFill>
        <p:spPr>
          <a:xfrm>
            <a:off x="1" y="0"/>
            <a:ext cx="9144000" cy="5143500"/>
          </a:xfrm>
          <a:prstGeom prst="rect">
            <a:avLst/>
          </a:prstGeom>
          <a:noFill/>
          <a:ln>
            <a:noFill/>
          </a:ln>
        </p:spPr>
      </p:pic>
      <p:sp>
        <p:nvSpPr>
          <p:cNvPr id="1488" name="Shape 1488"/>
          <p:cNvSpPr txBox="1"/>
          <p:nvPr>
            <p:ph idx="1" type="body"/>
          </p:nvPr>
        </p:nvSpPr>
        <p:spPr>
          <a:xfrm>
            <a:off x="647088" y="3485614"/>
            <a:ext cx="2570100" cy="419700"/>
          </a:xfrm>
          <a:prstGeom prst="rect">
            <a:avLst/>
          </a:prstGeom>
          <a:noFill/>
          <a:ln>
            <a:noFill/>
          </a:ln>
        </p:spPr>
        <p:txBody>
          <a:bodyPr anchorCtr="0" anchor="t" bIns="0" lIns="0" spcFirstLastPara="1" rIns="0" wrap="square" tIns="0"/>
          <a:lstStyle>
            <a:lvl1pPr indent="-228600" lvl="0" marL="457200" marR="0" rtl="0" algn="ctr">
              <a:spcBef>
                <a:spcPts val="8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23850" lvl="1" marL="914400" marR="0" rtl="0" algn="l">
              <a:spcBef>
                <a:spcPts val="2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2pPr>
            <a:lvl3pPr indent="-317500" lvl="2" marL="1371600" marR="0" rtl="0" algn="l">
              <a:spcBef>
                <a:spcPts val="5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04800" lvl="3" marL="1828800" marR="0" rtl="0" algn="l">
              <a:spcBef>
                <a:spcPts val="500"/>
              </a:spcBef>
              <a:spcAft>
                <a:spcPts val="0"/>
              </a:spcAft>
              <a:buClr>
                <a:schemeClr val="lt1"/>
              </a:buClr>
              <a:buSzPts val="1200"/>
              <a:buFont typeface="Arial"/>
              <a:buChar char="•"/>
              <a:defRPr b="1" i="0" sz="1200" u="none" cap="none" strike="noStrike">
                <a:solidFill>
                  <a:schemeClr val="lt1"/>
                </a:solidFill>
                <a:latin typeface="Arial"/>
                <a:ea typeface="Arial"/>
                <a:cs typeface="Arial"/>
                <a:sym typeface="Arial"/>
              </a:defRPr>
            </a:lvl4pPr>
            <a:lvl5pPr indent="-228600" lvl="4" marL="2286000" marR="0" rtl="0" algn="l">
              <a:spcBef>
                <a:spcPts val="500"/>
              </a:spcBef>
              <a:spcAft>
                <a:spcPts val="0"/>
              </a:spcAft>
              <a:buSzPts val="1100"/>
              <a:buNone/>
              <a:defRPr b="0" i="0" sz="1200" u="none" cap="none" strike="noStrike">
                <a:solidFill>
                  <a:schemeClr val="lt1"/>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89" name="Shape 1489"/>
          <p:cNvSpPr txBox="1"/>
          <p:nvPr>
            <p:ph idx="2" type="body"/>
          </p:nvPr>
        </p:nvSpPr>
        <p:spPr>
          <a:xfrm>
            <a:off x="3641439" y="3905207"/>
            <a:ext cx="1743300" cy="397500"/>
          </a:xfrm>
          <a:prstGeom prst="rect">
            <a:avLst/>
          </a:prstGeom>
          <a:noFill/>
          <a:ln>
            <a:noFill/>
          </a:ln>
        </p:spPr>
        <p:txBody>
          <a:bodyPr anchorCtr="0" anchor="t" bIns="0" lIns="6850" spcFirstLastPara="1" rIns="0" wrap="square" tIns="0"/>
          <a:lstStyle>
            <a:lvl1pPr indent="-304800" lvl="0" marL="457200" marR="0" rtl="0" algn="ctr">
              <a:spcBef>
                <a:spcPts val="500"/>
              </a:spcBef>
              <a:spcAft>
                <a:spcPts val="0"/>
              </a:spcAft>
              <a:buClr>
                <a:srgbClr val="7F7F7F"/>
              </a:buClr>
              <a:buSzPts val="1200"/>
              <a:buFont typeface="Arial"/>
              <a:buChar char="​"/>
              <a:defRPr b="0" i="0" sz="1200" u="none" cap="none" strike="noStrike">
                <a:solidFill>
                  <a:schemeClr val="lt1"/>
                </a:solidFill>
                <a:latin typeface="Arial"/>
                <a:ea typeface="Arial"/>
                <a:cs typeface="Arial"/>
                <a:sym typeface="Arial"/>
              </a:defRPr>
            </a:lvl1pPr>
            <a:lvl2pPr indent="-228600" lvl="1" marL="914400" marR="0" rtl="0" algn="ctr">
              <a:spcBef>
                <a:spcPts val="2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indent="-298450" lvl="2" marL="1371600" marR="0" rtl="0" algn="l">
              <a:spcBef>
                <a:spcPts val="500"/>
              </a:spcBef>
              <a:spcAft>
                <a:spcPts val="0"/>
              </a:spcAft>
              <a:buClr>
                <a:schemeClr val="accent2"/>
              </a:buClr>
              <a:buSzPts val="1100"/>
              <a:buFont typeface="Arial"/>
              <a:buChar char="•"/>
              <a:defRPr b="0" i="0" sz="1100" u="none" cap="none" strike="noStrike">
                <a:solidFill>
                  <a:schemeClr val="lt1"/>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90" name="Shape 1490"/>
          <p:cNvSpPr txBox="1"/>
          <p:nvPr>
            <p:ph idx="3" type="body"/>
          </p:nvPr>
        </p:nvSpPr>
        <p:spPr>
          <a:xfrm>
            <a:off x="6223351" y="3905207"/>
            <a:ext cx="1741200" cy="397500"/>
          </a:xfrm>
          <a:prstGeom prst="rect">
            <a:avLst/>
          </a:prstGeom>
          <a:noFill/>
          <a:ln>
            <a:noFill/>
          </a:ln>
        </p:spPr>
        <p:txBody>
          <a:bodyPr anchorCtr="0" anchor="t" bIns="0" lIns="6850" spcFirstLastPara="1" rIns="0" wrap="square" tIns="0"/>
          <a:lstStyle>
            <a:lvl1pPr indent="-304800" lvl="0" marL="457200" marR="0" rtl="0" algn="ctr">
              <a:spcBef>
                <a:spcPts val="500"/>
              </a:spcBef>
              <a:spcAft>
                <a:spcPts val="0"/>
              </a:spcAft>
              <a:buClr>
                <a:srgbClr val="7F7F7F"/>
              </a:buClr>
              <a:buSzPts val="1200"/>
              <a:buFont typeface="Arial"/>
              <a:buChar char="​"/>
              <a:defRPr b="0" i="0" sz="1200" u="none" cap="none" strike="noStrike">
                <a:solidFill>
                  <a:schemeClr val="lt1"/>
                </a:solidFill>
                <a:latin typeface="Arial"/>
                <a:ea typeface="Arial"/>
                <a:cs typeface="Arial"/>
                <a:sym typeface="Arial"/>
              </a:defRPr>
            </a:lvl1pPr>
            <a:lvl2pPr indent="-228600" lvl="1" marL="914400" marR="0" rtl="0" algn="ctr">
              <a:spcBef>
                <a:spcPts val="2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indent="-298450" lvl="2" marL="1371600" marR="0" rtl="0" algn="l">
              <a:spcBef>
                <a:spcPts val="500"/>
              </a:spcBef>
              <a:spcAft>
                <a:spcPts val="0"/>
              </a:spcAft>
              <a:buClr>
                <a:schemeClr val="accent2"/>
              </a:buClr>
              <a:buSzPts val="1100"/>
              <a:buFont typeface="Arial"/>
              <a:buChar char="•"/>
              <a:defRPr b="0" i="0" sz="1100" u="none" cap="none" strike="noStrike">
                <a:solidFill>
                  <a:schemeClr val="lt1"/>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91" name="Shape 1491"/>
          <p:cNvSpPr txBox="1"/>
          <p:nvPr>
            <p:ph idx="4" type="body"/>
          </p:nvPr>
        </p:nvSpPr>
        <p:spPr>
          <a:xfrm>
            <a:off x="3227998" y="3485614"/>
            <a:ext cx="2570100" cy="419700"/>
          </a:xfrm>
          <a:prstGeom prst="rect">
            <a:avLst/>
          </a:prstGeom>
          <a:noFill/>
          <a:ln>
            <a:noFill/>
          </a:ln>
        </p:spPr>
        <p:txBody>
          <a:bodyPr anchorCtr="0" anchor="t" bIns="0" lIns="0" spcFirstLastPara="1" rIns="0" wrap="square" tIns="0"/>
          <a:lstStyle>
            <a:lvl1pPr indent="-228600" lvl="0" marL="457200" marR="0" rtl="0" algn="ctr">
              <a:spcBef>
                <a:spcPts val="8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23850" lvl="1" marL="914400" marR="0" rtl="0" algn="l">
              <a:spcBef>
                <a:spcPts val="2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2pPr>
            <a:lvl3pPr indent="-317500" lvl="2" marL="1371600" marR="0" rtl="0" algn="l">
              <a:spcBef>
                <a:spcPts val="5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04800" lvl="3" marL="1828800" marR="0" rtl="0" algn="l">
              <a:spcBef>
                <a:spcPts val="500"/>
              </a:spcBef>
              <a:spcAft>
                <a:spcPts val="0"/>
              </a:spcAft>
              <a:buClr>
                <a:schemeClr val="lt1"/>
              </a:buClr>
              <a:buSzPts val="1200"/>
              <a:buFont typeface="Arial"/>
              <a:buChar char="•"/>
              <a:defRPr b="1" i="0" sz="1200" u="none" cap="none" strike="noStrike">
                <a:solidFill>
                  <a:schemeClr val="lt1"/>
                </a:solidFill>
                <a:latin typeface="Arial"/>
                <a:ea typeface="Arial"/>
                <a:cs typeface="Arial"/>
                <a:sym typeface="Arial"/>
              </a:defRPr>
            </a:lvl4pPr>
            <a:lvl5pPr indent="-228600" lvl="4" marL="2286000" marR="0" rtl="0" algn="l">
              <a:spcBef>
                <a:spcPts val="500"/>
              </a:spcBef>
              <a:spcAft>
                <a:spcPts val="0"/>
              </a:spcAft>
              <a:buSzPts val="1100"/>
              <a:buNone/>
              <a:defRPr b="0" i="0" sz="1200" u="none" cap="none" strike="noStrike">
                <a:solidFill>
                  <a:schemeClr val="lt1"/>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92" name="Shape 1492"/>
          <p:cNvSpPr txBox="1"/>
          <p:nvPr>
            <p:ph idx="5" type="body"/>
          </p:nvPr>
        </p:nvSpPr>
        <p:spPr>
          <a:xfrm>
            <a:off x="5808907" y="3485614"/>
            <a:ext cx="2570100" cy="419700"/>
          </a:xfrm>
          <a:prstGeom prst="rect">
            <a:avLst/>
          </a:prstGeom>
          <a:noFill/>
          <a:ln>
            <a:noFill/>
          </a:ln>
        </p:spPr>
        <p:txBody>
          <a:bodyPr anchorCtr="0" anchor="t" bIns="0" lIns="0" spcFirstLastPara="1" rIns="0" wrap="square" tIns="0"/>
          <a:lstStyle>
            <a:lvl1pPr indent="-228600" lvl="0" marL="457200" marR="0" rtl="0" algn="ctr">
              <a:spcBef>
                <a:spcPts val="8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23850" lvl="1" marL="914400" marR="0" rtl="0" algn="l">
              <a:spcBef>
                <a:spcPts val="2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2pPr>
            <a:lvl3pPr indent="-317500" lvl="2" marL="1371600" marR="0" rtl="0" algn="l">
              <a:spcBef>
                <a:spcPts val="5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04800" lvl="3" marL="1828800" marR="0" rtl="0" algn="l">
              <a:spcBef>
                <a:spcPts val="500"/>
              </a:spcBef>
              <a:spcAft>
                <a:spcPts val="0"/>
              </a:spcAft>
              <a:buClr>
                <a:schemeClr val="lt1"/>
              </a:buClr>
              <a:buSzPts val="1200"/>
              <a:buFont typeface="Arial"/>
              <a:buChar char="•"/>
              <a:defRPr b="1" i="0" sz="1200" u="none" cap="none" strike="noStrike">
                <a:solidFill>
                  <a:schemeClr val="lt1"/>
                </a:solidFill>
                <a:latin typeface="Arial"/>
                <a:ea typeface="Arial"/>
                <a:cs typeface="Arial"/>
                <a:sym typeface="Arial"/>
              </a:defRPr>
            </a:lvl4pPr>
            <a:lvl5pPr indent="-228600" lvl="4" marL="2286000" marR="0" rtl="0" algn="l">
              <a:spcBef>
                <a:spcPts val="500"/>
              </a:spcBef>
              <a:spcAft>
                <a:spcPts val="0"/>
              </a:spcAft>
              <a:buSzPts val="1100"/>
              <a:buNone/>
              <a:defRPr b="0" i="0" sz="1200" u="none" cap="none" strike="noStrike">
                <a:solidFill>
                  <a:schemeClr val="lt1"/>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93" name="Shape 1493"/>
          <p:cNvSpPr/>
          <p:nvPr>
            <p:ph idx="6" type="pic"/>
          </p:nvPr>
        </p:nvSpPr>
        <p:spPr>
          <a:xfrm>
            <a:off x="980536" y="1375373"/>
            <a:ext cx="1903200" cy="1899000"/>
          </a:xfrm>
          <a:prstGeom prst="ellipse">
            <a:avLst/>
          </a:prstGeom>
          <a:solidFill>
            <a:schemeClr val="lt2"/>
          </a:solidFill>
          <a:ln cap="flat" cmpd="sng" w="50800">
            <a:solidFill>
              <a:schemeClr val="dk2"/>
            </a:solidFill>
            <a:prstDash val="solid"/>
            <a:round/>
            <a:headEnd len="sm" w="sm" type="none"/>
            <a:tailEnd len="sm" w="sm" type="none"/>
          </a:ln>
        </p:spPr>
        <p:txBody>
          <a:bodyPr anchorCtr="0" anchor="ctr" bIns="0" lIns="0" spcFirstLastPara="1" rIns="0" wrap="square" tIns="0"/>
          <a:lstStyle>
            <a:lvl1pPr lvl="0" marR="0" rtl="0" algn="ctr">
              <a:spcBef>
                <a:spcPts val="800"/>
              </a:spcBef>
              <a:spcAft>
                <a:spcPts val="0"/>
              </a:spcAft>
              <a:buClr>
                <a:srgbClr val="7F7F7F"/>
              </a:buClr>
              <a:buSzPts val="1400"/>
              <a:buFont typeface="Arial"/>
              <a:buNone/>
              <a:defRPr b="0" i="0" sz="1400" u="none" cap="none" strike="noStrike">
                <a:solidFill>
                  <a:schemeClr val="lt1"/>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94" name="Shape 1494"/>
          <p:cNvSpPr/>
          <p:nvPr>
            <p:ph idx="7" type="pic"/>
          </p:nvPr>
        </p:nvSpPr>
        <p:spPr>
          <a:xfrm>
            <a:off x="3561445" y="1375373"/>
            <a:ext cx="1903200" cy="1899000"/>
          </a:xfrm>
          <a:prstGeom prst="ellipse">
            <a:avLst/>
          </a:prstGeom>
          <a:solidFill>
            <a:schemeClr val="lt2"/>
          </a:solidFill>
          <a:ln cap="flat" cmpd="sng" w="50800">
            <a:solidFill>
              <a:schemeClr val="dk2"/>
            </a:solidFill>
            <a:prstDash val="solid"/>
            <a:round/>
            <a:headEnd len="sm" w="sm" type="none"/>
            <a:tailEnd len="sm" w="sm" type="none"/>
          </a:ln>
        </p:spPr>
        <p:txBody>
          <a:bodyPr anchorCtr="0" anchor="ctr" bIns="0" lIns="0" spcFirstLastPara="1" rIns="0" wrap="square" tIns="0"/>
          <a:lstStyle>
            <a:lvl1pPr lvl="0" marR="0" rtl="0" algn="ctr">
              <a:spcBef>
                <a:spcPts val="800"/>
              </a:spcBef>
              <a:spcAft>
                <a:spcPts val="0"/>
              </a:spcAft>
              <a:buClr>
                <a:srgbClr val="7F7F7F"/>
              </a:buClr>
              <a:buSzPts val="1400"/>
              <a:buFont typeface="Arial"/>
              <a:buNone/>
              <a:defRPr b="0" i="0" sz="1400" u="none" cap="none" strike="noStrike">
                <a:solidFill>
                  <a:schemeClr val="lt1"/>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95" name="Shape 1495"/>
          <p:cNvSpPr/>
          <p:nvPr>
            <p:ph idx="8" type="pic"/>
          </p:nvPr>
        </p:nvSpPr>
        <p:spPr>
          <a:xfrm>
            <a:off x="6142354" y="1375373"/>
            <a:ext cx="1903200" cy="1899000"/>
          </a:xfrm>
          <a:prstGeom prst="ellipse">
            <a:avLst/>
          </a:prstGeom>
          <a:solidFill>
            <a:schemeClr val="lt2"/>
          </a:solidFill>
          <a:ln cap="flat" cmpd="sng" w="50800">
            <a:solidFill>
              <a:schemeClr val="dk2"/>
            </a:solidFill>
            <a:prstDash val="solid"/>
            <a:round/>
            <a:headEnd len="sm" w="sm" type="none"/>
            <a:tailEnd len="sm" w="sm" type="none"/>
          </a:ln>
        </p:spPr>
        <p:txBody>
          <a:bodyPr anchorCtr="0" anchor="ctr" bIns="0" lIns="0" spcFirstLastPara="1" rIns="0" wrap="square" tIns="0"/>
          <a:lstStyle>
            <a:lvl1pPr lvl="0" marR="0" rtl="0" algn="ctr">
              <a:spcBef>
                <a:spcPts val="800"/>
              </a:spcBef>
              <a:spcAft>
                <a:spcPts val="0"/>
              </a:spcAft>
              <a:buClr>
                <a:srgbClr val="7F7F7F"/>
              </a:buClr>
              <a:buSzPts val="1400"/>
              <a:buFont typeface="Arial"/>
              <a:buNone/>
              <a:defRPr b="0" i="0" sz="1400" u="none" cap="none" strike="noStrike">
                <a:solidFill>
                  <a:schemeClr val="lt1"/>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96" name="Shape 1496"/>
          <p:cNvSpPr txBox="1"/>
          <p:nvPr>
            <p:ph idx="9" type="body"/>
          </p:nvPr>
        </p:nvSpPr>
        <p:spPr>
          <a:xfrm>
            <a:off x="1060466" y="3905207"/>
            <a:ext cx="1743600" cy="397500"/>
          </a:xfrm>
          <a:prstGeom prst="rect">
            <a:avLst/>
          </a:prstGeom>
          <a:noFill/>
          <a:ln>
            <a:noFill/>
          </a:ln>
        </p:spPr>
        <p:txBody>
          <a:bodyPr anchorCtr="0" anchor="t" bIns="0" lIns="6850" spcFirstLastPara="1" rIns="0" wrap="square" tIns="0"/>
          <a:lstStyle>
            <a:lvl1pPr indent="-304800" lvl="0" marL="457200" marR="0" rtl="0" algn="ctr">
              <a:spcBef>
                <a:spcPts val="500"/>
              </a:spcBef>
              <a:spcAft>
                <a:spcPts val="0"/>
              </a:spcAft>
              <a:buClr>
                <a:srgbClr val="7F7F7F"/>
              </a:buClr>
              <a:buSzPts val="1200"/>
              <a:buFont typeface="Arial"/>
              <a:buChar char="​"/>
              <a:defRPr b="0" i="0" sz="1200" u="none" cap="none" strike="noStrike">
                <a:solidFill>
                  <a:schemeClr val="lt1"/>
                </a:solidFill>
                <a:latin typeface="Arial"/>
                <a:ea typeface="Arial"/>
                <a:cs typeface="Arial"/>
                <a:sym typeface="Arial"/>
              </a:defRPr>
            </a:lvl1pPr>
            <a:lvl2pPr indent="-228600" lvl="1" marL="914400" marR="0" rtl="0" algn="ctr">
              <a:spcBef>
                <a:spcPts val="2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indent="-228600" lvl="2" marL="1371600" marR="0" rtl="0" algn="l">
              <a:spcBef>
                <a:spcPts val="500"/>
              </a:spcBef>
              <a:spcAft>
                <a:spcPts val="0"/>
              </a:spcAft>
              <a:buClr>
                <a:schemeClr val="accent2"/>
              </a:buClr>
              <a:buSzPts val="1100"/>
              <a:buFont typeface="Arial"/>
              <a:buNone/>
              <a:defRPr b="0" i="0" sz="1100" u="none" cap="none" strike="noStrike">
                <a:solidFill>
                  <a:schemeClr val="lt1"/>
                </a:solidFill>
                <a:latin typeface="Arial"/>
                <a:ea typeface="Arial"/>
                <a:cs typeface="Arial"/>
                <a:sym typeface="Arial"/>
              </a:defRPr>
            </a:lvl3pPr>
            <a:lvl4pPr indent="-228600" lvl="3" marL="1828800" marR="0" rtl="0" algn="l">
              <a:spcBef>
                <a:spcPts val="500"/>
              </a:spcBef>
              <a:spcAft>
                <a:spcPts val="0"/>
              </a:spcAft>
              <a:buClr>
                <a:schemeClr val="accent2"/>
              </a:buClr>
              <a:buSzPts val="1400"/>
              <a:buFont typeface="Arial"/>
              <a:buNone/>
              <a:defRPr b="1" i="0" sz="1400" u="none" cap="none" strike="noStrike">
                <a:solidFill>
                  <a:schemeClr val="dk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97" name="Shape 1497"/>
          <p:cNvSpPr/>
          <p:nvPr/>
        </p:nvSpPr>
        <p:spPr>
          <a:xfrm>
            <a:off x="4657121" y="285750"/>
            <a:ext cx="2193300" cy="266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98" name="Shape 1498"/>
          <p:cNvSpPr txBox="1"/>
          <p:nvPr>
            <p:ph type="title"/>
          </p:nvPr>
        </p:nvSpPr>
        <p:spPr>
          <a:xfrm>
            <a:off x="428739" y="47625"/>
            <a:ext cx="8286300" cy="7428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23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pic>
        <p:nvPicPr>
          <p:cNvPr descr="Picture 23" id="1499" name="Shape 1499"/>
          <p:cNvPicPr preferRelativeResize="0"/>
          <p:nvPr/>
        </p:nvPicPr>
        <p:blipFill rotWithShape="1">
          <a:blip r:embed="rId3">
            <a:alphaModFix/>
          </a:blip>
          <a:srcRect b="0" l="0" r="0" t="0"/>
          <a:stretch/>
        </p:blipFill>
        <p:spPr>
          <a:xfrm>
            <a:off x="8492566" y="4693436"/>
            <a:ext cx="462227" cy="32356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eaker Slide" showMasterSp="0">
  <p:cSld name="Speaker Slide">
    <p:bg>
      <p:bgPr>
        <a:solidFill>
          <a:srgbClr val="178BD1"/>
        </a:solidFill>
      </p:bgPr>
    </p:bg>
    <p:spTree>
      <p:nvGrpSpPr>
        <p:cNvPr id="1500" name="Shape 1500"/>
        <p:cNvGrpSpPr/>
        <p:nvPr/>
      </p:nvGrpSpPr>
      <p:grpSpPr>
        <a:xfrm>
          <a:off x="0" y="0"/>
          <a:ext cx="0" cy="0"/>
          <a:chOff x="0" y="0"/>
          <a:chExt cx="0" cy="0"/>
        </a:xfrm>
      </p:grpSpPr>
      <p:pic>
        <p:nvPicPr>
          <p:cNvPr id="1501" name="Shape 1501"/>
          <p:cNvPicPr preferRelativeResize="0"/>
          <p:nvPr/>
        </p:nvPicPr>
        <p:blipFill rotWithShape="1">
          <a:blip r:embed="rId2">
            <a:alphaModFix/>
          </a:blip>
          <a:srcRect b="0" l="0" r="0" t="0"/>
          <a:stretch/>
        </p:blipFill>
        <p:spPr>
          <a:xfrm>
            <a:off x="0" y="670"/>
            <a:ext cx="9141620" cy="5142161"/>
          </a:xfrm>
          <a:prstGeom prst="rect">
            <a:avLst/>
          </a:prstGeom>
          <a:noFill/>
          <a:ln>
            <a:noFill/>
          </a:ln>
        </p:spPr>
      </p:pic>
      <p:sp>
        <p:nvSpPr>
          <p:cNvPr id="1502" name="Shape 1502"/>
          <p:cNvSpPr txBox="1"/>
          <p:nvPr>
            <p:ph type="ctrTitle"/>
          </p:nvPr>
        </p:nvSpPr>
        <p:spPr>
          <a:xfrm>
            <a:off x="2240768" y="1251190"/>
            <a:ext cx="2917800" cy="973800"/>
          </a:xfrm>
          <a:prstGeom prst="rect">
            <a:avLst/>
          </a:prstGeom>
          <a:noFill/>
          <a:ln>
            <a:noFill/>
          </a:ln>
        </p:spPr>
        <p:txBody>
          <a:bodyPr anchorCtr="0" anchor="b" bIns="0" lIns="0" spcFirstLastPara="1" rIns="0" wrap="square" tIns="0"/>
          <a:lstStyle>
            <a:lvl1pPr lvl="0" marR="0" rtl="0" algn="ctr">
              <a:lnSpc>
                <a:spcPct val="90000"/>
              </a:lnSpc>
              <a:spcBef>
                <a:spcPts val="0"/>
              </a:spcBef>
              <a:spcAft>
                <a:spcPts val="0"/>
              </a:spcAft>
              <a:buSzPts val="1100"/>
              <a:buNone/>
              <a:defRPr b="1" i="0" sz="21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503" name="Shape 1503"/>
          <p:cNvSpPr txBox="1"/>
          <p:nvPr>
            <p:ph idx="1" type="subTitle"/>
          </p:nvPr>
        </p:nvSpPr>
        <p:spPr>
          <a:xfrm>
            <a:off x="2245341" y="2339852"/>
            <a:ext cx="2908800" cy="357600"/>
          </a:xfrm>
          <a:prstGeom prst="rect">
            <a:avLst/>
          </a:prstGeom>
          <a:noFill/>
          <a:ln>
            <a:noFill/>
          </a:ln>
        </p:spPr>
        <p:txBody>
          <a:bodyPr anchorCtr="0" anchor="t" bIns="0" lIns="0" spcFirstLastPara="1" rIns="0" wrap="square" tIns="0"/>
          <a:lstStyle>
            <a:lvl1pPr lvl="0" marR="0" rtl="0" algn="ctr">
              <a:lnSpc>
                <a:spcPct val="90000"/>
              </a:lnSpc>
              <a:spcBef>
                <a:spcPts val="0"/>
              </a:spcBef>
              <a:spcAft>
                <a:spcPts val="0"/>
              </a:spcAft>
              <a:buClr>
                <a:srgbClr val="7F7F7F"/>
              </a:buClr>
              <a:buSzPts val="1500"/>
              <a:buFont typeface="Arial"/>
              <a:buNone/>
              <a:defRPr b="0" i="0" sz="1500" u="none" cap="none" strike="noStrike">
                <a:solidFill>
                  <a:schemeClr val="lt1"/>
                </a:solidFill>
                <a:latin typeface="Arial"/>
                <a:ea typeface="Arial"/>
                <a:cs typeface="Arial"/>
                <a:sym typeface="Arial"/>
              </a:defRPr>
            </a:lvl1pPr>
            <a:lvl2pPr lvl="1" marR="0" rtl="0" algn="ctr">
              <a:spcBef>
                <a:spcPts val="200"/>
              </a:spcBef>
              <a:spcAft>
                <a:spcPts val="0"/>
              </a:spcAft>
              <a:buClr>
                <a:schemeClr val="accent2"/>
              </a:buClr>
              <a:buSzPts val="1400"/>
              <a:buFont typeface="Arial"/>
              <a:buNone/>
              <a:defRPr b="0" i="0" sz="1400" u="none" cap="none" strike="noStrike">
                <a:solidFill>
                  <a:srgbClr val="898989"/>
                </a:solidFill>
                <a:latin typeface="Arial"/>
                <a:ea typeface="Arial"/>
                <a:cs typeface="Arial"/>
                <a:sym typeface="Arial"/>
              </a:defRPr>
            </a:lvl2pPr>
            <a:lvl3pPr lvl="2" marR="0" rtl="0" algn="ctr">
              <a:spcBef>
                <a:spcPts val="500"/>
              </a:spcBef>
              <a:spcAft>
                <a:spcPts val="0"/>
              </a:spcAft>
              <a:buClr>
                <a:schemeClr val="accent2"/>
              </a:buClr>
              <a:buSzPts val="1200"/>
              <a:buFont typeface="Arial"/>
              <a:buNone/>
              <a:defRPr b="0" i="0" sz="1200" u="none" cap="none" strike="noStrike">
                <a:solidFill>
                  <a:srgbClr val="898989"/>
                </a:solidFill>
                <a:latin typeface="Arial"/>
                <a:ea typeface="Arial"/>
                <a:cs typeface="Arial"/>
                <a:sym typeface="Arial"/>
              </a:defRPr>
            </a:lvl3pPr>
            <a:lvl4pPr lvl="3" marR="0" rtl="0" algn="ctr">
              <a:spcBef>
                <a:spcPts val="500"/>
              </a:spcBef>
              <a:spcAft>
                <a:spcPts val="0"/>
              </a:spcAft>
              <a:buClr>
                <a:schemeClr val="accent2"/>
              </a:buClr>
              <a:buSzPts val="1100"/>
              <a:buFont typeface="Arial"/>
              <a:buNone/>
              <a:defRPr b="1" i="0" sz="1100" u="none" cap="none" strike="noStrike">
                <a:solidFill>
                  <a:srgbClr val="898989"/>
                </a:solidFill>
                <a:latin typeface="Arial"/>
                <a:ea typeface="Arial"/>
                <a:cs typeface="Arial"/>
                <a:sym typeface="Arial"/>
              </a:defRPr>
            </a:lvl4pPr>
            <a:lvl5pPr lvl="4" marR="0" rtl="0" algn="ctr">
              <a:spcBef>
                <a:spcPts val="500"/>
              </a:spcBef>
              <a:spcAft>
                <a:spcPts val="0"/>
              </a:spcAft>
              <a:buClr>
                <a:srgbClr val="7F7F7F"/>
              </a:buClr>
              <a:buSzPts val="1500"/>
              <a:buFont typeface="Arial"/>
              <a:buNone/>
              <a:defRPr b="0" i="0" sz="1500" u="none" cap="none" strike="noStrike">
                <a:solidFill>
                  <a:srgbClr val="898989"/>
                </a:solidFill>
                <a:latin typeface="Arial"/>
                <a:ea typeface="Arial"/>
                <a:cs typeface="Arial"/>
                <a:sym typeface="Arial"/>
              </a:defRPr>
            </a:lvl5pPr>
            <a:lvl6pPr lvl="5" marR="0" rtl="0" algn="ctr">
              <a:spcBef>
                <a:spcPts val="5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6pPr>
            <a:lvl7pPr lvl="6"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7pPr>
            <a:lvl8pPr lvl="7"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8pPr>
            <a:lvl9pPr lvl="8"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9pPr>
          </a:lstStyle>
          <a:p/>
        </p:txBody>
      </p:sp>
      <p:sp>
        <p:nvSpPr>
          <p:cNvPr id="1504" name="Shape 1504"/>
          <p:cNvSpPr txBox="1"/>
          <p:nvPr>
            <p:ph idx="2" type="body"/>
          </p:nvPr>
        </p:nvSpPr>
        <p:spPr>
          <a:xfrm>
            <a:off x="2309365" y="3008376"/>
            <a:ext cx="2780700" cy="212700"/>
          </a:xfrm>
          <a:prstGeom prst="rect">
            <a:avLst/>
          </a:prstGeom>
          <a:noFill/>
          <a:ln>
            <a:noFill/>
          </a:ln>
        </p:spPr>
        <p:txBody>
          <a:bodyPr anchorCtr="0" anchor="t" bIns="0" lIns="0" spcFirstLastPara="1" rIns="0" wrap="square" tIns="0"/>
          <a:lstStyle>
            <a:lvl1pPr indent="-304800" lvl="0" marL="457200" marR="0" rtl="0" algn="ctr">
              <a:lnSpc>
                <a:spcPct val="90000"/>
              </a:lnSpc>
              <a:spcBef>
                <a:spcPts val="0"/>
              </a:spcBef>
              <a:spcAft>
                <a:spcPts val="0"/>
              </a:spcAft>
              <a:buClr>
                <a:srgbClr val="7F7F7F"/>
              </a:buClr>
              <a:buSzPts val="1200"/>
              <a:buFont typeface="Arial"/>
              <a:buChar char="​"/>
              <a:defRPr b="0" i="0" sz="1200" u="none" cap="none" strike="noStrike">
                <a:solidFill>
                  <a:schemeClr val="l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olumn photos">
  <p:cSld name="3_column photos">
    <p:spTree>
      <p:nvGrpSpPr>
        <p:cNvPr id="1505" name="Shape 1505"/>
        <p:cNvGrpSpPr/>
        <p:nvPr/>
      </p:nvGrpSpPr>
      <p:grpSpPr>
        <a:xfrm>
          <a:off x="0" y="0"/>
          <a:ext cx="0" cy="0"/>
          <a:chOff x="0" y="0"/>
          <a:chExt cx="0" cy="0"/>
        </a:xfrm>
      </p:grpSpPr>
      <p:sp>
        <p:nvSpPr>
          <p:cNvPr id="1506" name="Shape 1506"/>
          <p:cNvSpPr txBox="1"/>
          <p:nvPr>
            <p:ph idx="1" type="body"/>
          </p:nvPr>
        </p:nvSpPr>
        <p:spPr>
          <a:xfrm>
            <a:off x="6034244" y="1327314"/>
            <a:ext cx="2688900" cy="514200"/>
          </a:xfrm>
          <a:prstGeom prst="rect">
            <a:avLst/>
          </a:prstGeom>
          <a:solidFill>
            <a:schemeClr val="dk2"/>
          </a:solidFill>
          <a:ln>
            <a:noFill/>
          </a:ln>
        </p:spPr>
        <p:txBody>
          <a:bodyPr anchorCtr="0" anchor="ctr" bIns="34275" lIns="68575" spcFirstLastPara="1" rIns="68575" wrap="square" tIns="34275"/>
          <a:lstStyle>
            <a:lvl1pPr indent="-228600" lvl="0" marL="457200" marR="0" rtl="0" algn="ctr">
              <a:spcBef>
                <a:spcPts val="800"/>
              </a:spcBef>
              <a:spcAft>
                <a:spcPts val="0"/>
              </a:spcAft>
              <a:buClr>
                <a:schemeClr val="lt2"/>
              </a:buClr>
              <a:buSzPts val="1000"/>
              <a:buFont typeface="Noto Sans Symbols"/>
              <a:buNone/>
              <a:defRPr b="0" i="0" sz="1200" u="none" cap="none" strike="noStrike">
                <a:solidFill>
                  <a:schemeClr val="l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07" name="Shape 1507"/>
          <p:cNvSpPr txBox="1"/>
          <p:nvPr>
            <p:ph idx="2" type="body"/>
          </p:nvPr>
        </p:nvSpPr>
        <p:spPr>
          <a:xfrm>
            <a:off x="432167" y="1327314"/>
            <a:ext cx="2688900" cy="514200"/>
          </a:xfrm>
          <a:prstGeom prst="rect">
            <a:avLst/>
          </a:prstGeom>
          <a:solidFill>
            <a:schemeClr val="dk2"/>
          </a:solidFill>
          <a:ln>
            <a:noFill/>
          </a:ln>
        </p:spPr>
        <p:txBody>
          <a:bodyPr anchorCtr="0" anchor="ctr" bIns="34275" lIns="68575" spcFirstLastPara="1" rIns="68575" wrap="square" tIns="34275"/>
          <a:lstStyle>
            <a:lvl1pPr indent="-228600" lvl="0" marL="457200" marR="0" rtl="0" algn="ctr">
              <a:spcBef>
                <a:spcPts val="800"/>
              </a:spcBef>
              <a:spcAft>
                <a:spcPts val="0"/>
              </a:spcAft>
              <a:buClr>
                <a:srgbClr val="7F7F7F"/>
              </a:buClr>
              <a:buSzPts val="1200"/>
              <a:buFont typeface="Arial"/>
              <a:buNone/>
              <a:defRPr b="0" i="0" sz="1200" u="none" cap="none" strike="noStrike">
                <a:solidFill>
                  <a:schemeClr val="l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08" name="Shape 1508"/>
          <p:cNvSpPr txBox="1"/>
          <p:nvPr>
            <p:ph idx="3" type="body"/>
          </p:nvPr>
        </p:nvSpPr>
        <p:spPr>
          <a:xfrm>
            <a:off x="3228851" y="1327314"/>
            <a:ext cx="2688900" cy="514200"/>
          </a:xfrm>
          <a:prstGeom prst="rect">
            <a:avLst/>
          </a:prstGeom>
          <a:solidFill>
            <a:schemeClr val="dk2"/>
          </a:solidFill>
          <a:ln>
            <a:noFill/>
          </a:ln>
        </p:spPr>
        <p:txBody>
          <a:bodyPr anchorCtr="0" anchor="ctr" bIns="34275" lIns="68575" spcFirstLastPara="1" rIns="68575" wrap="square" tIns="34275"/>
          <a:lstStyle>
            <a:lvl1pPr indent="-228600" lvl="0" marL="457200" marR="0" rtl="0" algn="ctr">
              <a:spcBef>
                <a:spcPts val="800"/>
              </a:spcBef>
              <a:spcAft>
                <a:spcPts val="0"/>
              </a:spcAft>
              <a:buClr>
                <a:srgbClr val="7F7F7F"/>
              </a:buClr>
              <a:buSzPts val="1200"/>
              <a:buFont typeface="Arial"/>
              <a:buNone/>
              <a:defRPr b="0" i="0" sz="1200" u="none" cap="none" strike="noStrike">
                <a:solidFill>
                  <a:schemeClr val="l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09" name="Shape 1509"/>
          <p:cNvSpPr/>
          <p:nvPr>
            <p:ph idx="4" type="pic"/>
          </p:nvPr>
        </p:nvSpPr>
        <p:spPr>
          <a:xfrm>
            <a:off x="432167" y="1841664"/>
            <a:ext cx="2688900" cy="2747400"/>
          </a:xfrm>
          <a:prstGeom prst="rect">
            <a:avLst/>
          </a:prstGeom>
          <a:noFill/>
          <a:ln>
            <a:noFill/>
          </a:ln>
        </p:spPr>
        <p:txBody>
          <a:bodyPr anchorCtr="0" anchor="t" bIns="0" lIns="0" spcFirstLastPara="1" rIns="0" wrap="square" tIns="0"/>
          <a:lstStyle>
            <a:lvl1pPr lvl="0" marR="0" rtl="0" algn="l">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10" name="Shape 1510"/>
          <p:cNvSpPr/>
          <p:nvPr>
            <p:ph idx="5" type="pic"/>
          </p:nvPr>
        </p:nvSpPr>
        <p:spPr>
          <a:xfrm>
            <a:off x="3228851" y="1841664"/>
            <a:ext cx="2688900" cy="2747400"/>
          </a:xfrm>
          <a:prstGeom prst="rect">
            <a:avLst/>
          </a:prstGeom>
          <a:noFill/>
          <a:ln>
            <a:noFill/>
          </a:ln>
        </p:spPr>
        <p:txBody>
          <a:bodyPr anchorCtr="0" anchor="t" bIns="0" lIns="0" spcFirstLastPara="1" rIns="0" wrap="square" tIns="0"/>
          <a:lstStyle>
            <a:lvl1pPr lvl="0" marR="0" rtl="0" algn="l">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11" name="Shape 1511"/>
          <p:cNvSpPr/>
          <p:nvPr>
            <p:ph idx="6" type="pic"/>
          </p:nvPr>
        </p:nvSpPr>
        <p:spPr>
          <a:xfrm>
            <a:off x="6034244" y="1841664"/>
            <a:ext cx="2688900" cy="2747400"/>
          </a:xfrm>
          <a:prstGeom prst="rect">
            <a:avLst/>
          </a:prstGeom>
          <a:noFill/>
          <a:ln>
            <a:noFill/>
          </a:ln>
        </p:spPr>
        <p:txBody>
          <a:bodyPr anchorCtr="0" anchor="t" bIns="0" lIns="0" spcFirstLastPara="1" rIns="0" wrap="square" tIns="0"/>
          <a:lstStyle>
            <a:lvl1pPr lvl="0" marR="0" rtl="0" algn="l">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12" name="Shape 1512"/>
          <p:cNvSpPr txBox="1"/>
          <p:nvPr>
            <p:ph idx="7" type="body"/>
          </p:nvPr>
        </p:nvSpPr>
        <p:spPr>
          <a:xfrm>
            <a:off x="428737" y="820938"/>
            <a:ext cx="8287200" cy="254100"/>
          </a:xfrm>
          <a:prstGeom prst="rect">
            <a:avLst/>
          </a:prstGeom>
          <a:noFill/>
          <a:ln>
            <a:noFill/>
          </a:ln>
        </p:spPr>
        <p:txBody>
          <a:bodyPr anchorCtr="0" anchor="t" bIns="0" lIns="0" spcFirstLastPara="1" rIns="0" wrap="square" tIns="0"/>
          <a:lstStyle>
            <a:lvl1pPr indent="-336550" lvl="0" marL="457200" marR="0" rtl="0" algn="l">
              <a:spcBef>
                <a:spcPts val="800"/>
              </a:spcBef>
              <a:spcAft>
                <a:spcPts val="0"/>
              </a:spcAft>
              <a:buClr>
                <a:srgbClr val="7F7F7F"/>
              </a:buClr>
              <a:buSzPts val="1700"/>
              <a:buFont typeface="Arial"/>
              <a:buChar char="​"/>
              <a:defRPr b="0" i="0" sz="1700" u="none" cap="none" strike="noStrike">
                <a:solidFill>
                  <a:srgbClr val="5C64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13" name="Shape 1513"/>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2300" u="none" cap="none" strike="noStrike">
                <a:solidFill>
                  <a:srgbClr val="3E6E84"/>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514" name="Shape 1514"/>
          <p:cNvSpPr txBox="1"/>
          <p:nvPr>
            <p:ph idx="11" type="ftr"/>
          </p:nvPr>
        </p:nvSpPr>
        <p:spPr>
          <a:xfrm>
            <a:off x="433500" y="4807847"/>
            <a:ext cx="6654900" cy="160500"/>
          </a:xfrm>
          <a:prstGeom prst="rect">
            <a:avLst/>
          </a:prstGeom>
          <a:noFill/>
          <a:ln>
            <a:noFill/>
          </a:ln>
        </p:spPr>
        <p:txBody>
          <a:bodyPr anchorCtr="0" anchor="b"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er_Hero_A" showMasterSp="0">
  <p:cSld name="Customer_Hero_A">
    <p:spTree>
      <p:nvGrpSpPr>
        <p:cNvPr id="1515" name="Shape 1515"/>
        <p:cNvGrpSpPr/>
        <p:nvPr/>
      </p:nvGrpSpPr>
      <p:grpSpPr>
        <a:xfrm>
          <a:off x="0" y="0"/>
          <a:ext cx="0" cy="0"/>
          <a:chOff x="0" y="0"/>
          <a:chExt cx="0" cy="0"/>
        </a:xfrm>
      </p:grpSpPr>
      <p:sp>
        <p:nvSpPr>
          <p:cNvPr id="1516" name="Shape 1516"/>
          <p:cNvSpPr/>
          <p:nvPr/>
        </p:nvSpPr>
        <p:spPr>
          <a:xfrm>
            <a:off x="-1" y="0"/>
            <a:ext cx="9144000" cy="5143500"/>
          </a:xfrm>
          <a:prstGeom prst="rect">
            <a:avLst/>
          </a:prstGeom>
          <a:solidFill>
            <a:srgbClr val="E7E7E7"/>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1517" name="Shape 1517"/>
          <p:cNvSpPr/>
          <p:nvPr/>
        </p:nvSpPr>
        <p:spPr>
          <a:xfrm flipH="1" rot="10800000">
            <a:off x="7332452" y="300"/>
            <a:ext cx="1811400" cy="5143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b="1" sz="1400">
              <a:solidFill>
                <a:srgbClr val="D0D9DE"/>
              </a:solidFill>
              <a:latin typeface="Arial"/>
              <a:ea typeface="Arial"/>
              <a:cs typeface="Arial"/>
              <a:sym typeface="Arial"/>
            </a:endParaRPr>
          </a:p>
        </p:txBody>
      </p:sp>
      <p:sp>
        <p:nvSpPr>
          <p:cNvPr id="1518" name="Shape 1518"/>
          <p:cNvSpPr/>
          <p:nvPr/>
        </p:nvSpPr>
        <p:spPr>
          <a:xfrm>
            <a:off x="-1" y="-3644"/>
            <a:ext cx="9144000" cy="1824000"/>
          </a:xfrm>
          <a:prstGeom prst="rect">
            <a:avLst/>
          </a:prstGeom>
          <a:solidFill>
            <a:schemeClr val="dk2"/>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1519" name="Shape 1519"/>
          <p:cNvSpPr txBox="1"/>
          <p:nvPr>
            <p:ph type="title"/>
          </p:nvPr>
        </p:nvSpPr>
        <p:spPr>
          <a:xfrm>
            <a:off x="432167" y="2064824"/>
            <a:ext cx="6754800" cy="7407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2300" u="none" cap="none" strike="noStrike">
                <a:solidFill>
                  <a:schemeClr val="dk2"/>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520" name="Shape 1520"/>
          <p:cNvSpPr txBox="1"/>
          <p:nvPr>
            <p:ph idx="1" type="body"/>
          </p:nvPr>
        </p:nvSpPr>
        <p:spPr>
          <a:xfrm>
            <a:off x="432167" y="3303211"/>
            <a:ext cx="3189900" cy="1575900"/>
          </a:xfrm>
          <a:prstGeom prst="rect">
            <a:avLst/>
          </a:prstGeom>
          <a:noFill/>
          <a:ln>
            <a:noFill/>
          </a:ln>
        </p:spPr>
        <p:txBody>
          <a:bodyPr anchorCtr="0" anchor="t" bIns="0" lIns="0" spcFirstLastPara="1" rIns="0" wrap="square" tIns="0"/>
          <a:lstStyle>
            <a:lvl1pPr indent="-304800" lvl="0" marL="457200" marR="0" rtl="0" algn="l">
              <a:lnSpc>
                <a:spcPct val="90000"/>
              </a:lnSpc>
              <a:spcBef>
                <a:spcPts val="600"/>
              </a:spcBef>
              <a:spcAft>
                <a:spcPts val="0"/>
              </a:spcAft>
              <a:buClr>
                <a:srgbClr val="7F7F7F"/>
              </a:buClr>
              <a:buSzPts val="1200"/>
              <a:buFont typeface="Arial"/>
              <a:buChar char="​"/>
              <a:defRPr b="0" i="0" sz="1200" u="none" cap="none" strike="noStrike">
                <a:solidFill>
                  <a:schemeClr val="accent2"/>
                </a:solidFill>
                <a:latin typeface="Arial"/>
                <a:ea typeface="Arial"/>
                <a:cs typeface="Arial"/>
                <a:sym typeface="Arial"/>
              </a:defRPr>
            </a:lvl1pPr>
            <a:lvl2pPr indent="-304800" lvl="1" marL="914400" marR="0" rtl="0" algn="l">
              <a:lnSpc>
                <a:spcPct val="90000"/>
              </a:lnSpc>
              <a:spcBef>
                <a:spcPts val="8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2pPr>
            <a:lvl3pPr indent="-304800" lvl="2" marL="1371600" marR="0" rtl="0" algn="l">
              <a:lnSpc>
                <a:spcPct val="90000"/>
              </a:lnSpc>
              <a:spcBef>
                <a:spcPts val="8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304800" lvl="3" marL="1828800" marR="0" rtl="0" algn="l">
              <a:lnSpc>
                <a:spcPct val="90000"/>
              </a:lnSpc>
              <a:spcBef>
                <a:spcPts val="800"/>
              </a:spcBef>
              <a:spcAft>
                <a:spcPts val="0"/>
              </a:spcAft>
              <a:buClr>
                <a:schemeClr val="accent2"/>
              </a:buClr>
              <a:buSzPts val="1200"/>
              <a:buFont typeface="Arial"/>
              <a:buChar char="•"/>
              <a:defRPr b="1" i="0" sz="1200" u="none" cap="none" strike="noStrike">
                <a:solidFill>
                  <a:schemeClr val="accent2"/>
                </a:solidFill>
                <a:latin typeface="Arial"/>
                <a:ea typeface="Arial"/>
                <a:cs typeface="Arial"/>
                <a:sym typeface="Arial"/>
              </a:defRPr>
            </a:lvl4pPr>
            <a:lvl5pPr indent="-228600" lvl="4" marL="2286000" marR="0" rtl="0" algn="l">
              <a:spcBef>
                <a:spcPts val="2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21" name="Shape 1521"/>
          <p:cNvSpPr txBox="1"/>
          <p:nvPr>
            <p:ph idx="2" type="body"/>
          </p:nvPr>
        </p:nvSpPr>
        <p:spPr>
          <a:xfrm>
            <a:off x="-1" y="-3644"/>
            <a:ext cx="8271300" cy="1837200"/>
          </a:xfrm>
          <a:prstGeom prst="rect">
            <a:avLst/>
          </a:prstGeom>
          <a:gradFill>
            <a:gsLst>
              <a:gs pos="0">
                <a:schemeClr val="dk2"/>
              </a:gs>
              <a:gs pos="58999">
                <a:schemeClr val="dk2"/>
              </a:gs>
              <a:gs pos="100000">
                <a:srgbClr val="3E6E84">
                  <a:alpha val="0"/>
                </a:srgbClr>
              </a:gs>
            </a:gsLst>
            <a:lin ang="0" scaled="0"/>
          </a:gradFill>
          <a:ln>
            <a:noFill/>
          </a:ln>
        </p:spPr>
        <p:txBody>
          <a:bodyPr anchorCtr="0" anchor="ctr" bIns="137175" lIns="1920550" spcFirstLastPara="1" rIns="3086625" wrap="square" tIns="274350"/>
          <a:lstStyle>
            <a:lvl1pPr indent="-228600" lvl="0" marL="457200" marR="0" rtl="0" algn="l">
              <a:lnSpc>
                <a:spcPct val="90000"/>
              </a:lnSpc>
              <a:spcBef>
                <a:spcPts val="0"/>
              </a:spcBef>
              <a:spcAft>
                <a:spcPts val="0"/>
              </a:spcAft>
              <a:buClr>
                <a:srgbClr val="7F7F7F"/>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spcBef>
                <a:spcPts val="300"/>
              </a:spcBef>
              <a:spcAft>
                <a:spcPts val="0"/>
              </a:spcAft>
              <a:buClr>
                <a:schemeClr val="accent2"/>
              </a:buClr>
              <a:buSzPts val="1200"/>
              <a:buFont typeface="Arial"/>
              <a:buNone/>
              <a:defRPr b="0" i="0" sz="1200" u="none" cap="none" strike="noStrike">
                <a:solidFill>
                  <a:schemeClr val="lt1"/>
                </a:solidFill>
                <a:latin typeface="Arial"/>
                <a:ea typeface="Arial"/>
                <a:cs typeface="Arial"/>
                <a:sym typeface="Arial"/>
              </a:defRPr>
            </a:lvl2pPr>
            <a:lvl3pPr indent="-304800" lvl="2" marL="1371600" marR="0" rtl="0" algn="l">
              <a:spcBef>
                <a:spcPts val="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22" name="Shape 1522"/>
          <p:cNvSpPr/>
          <p:nvPr/>
        </p:nvSpPr>
        <p:spPr>
          <a:xfrm flipH="1" rot="10800000">
            <a:off x="413214" y="693049"/>
            <a:ext cx="1294500" cy="1297800"/>
          </a:xfrm>
          <a:prstGeom prst="roundRect">
            <a:avLst>
              <a:gd fmla="val 10076" name="adj"/>
            </a:avLst>
          </a:prstGeom>
          <a:solidFill>
            <a:schemeClr val="lt1"/>
          </a:solidFill>
          <a:ln>
            <a:noFill/>
          </a:ln>
          <a:effectLst>
            <a:outerShdw blurRad="346075" sx="93000" rotWithShape="0" algn="ctr" sy="93000">
              <a:srgbClr val="000000">
                <a:alpha val="40000"/>
              </a:srgbClr>
            </a:outerShdw>
          </a:effectLst>
        </p:spPr>
        <p:txBody>
          <a:bodyPr anchorCtr="0" anchor="t" bIns="34275" lIns="68575" spcFirstLastPara="1" rIns="68575" wrap="square" tIns="34275">
            <a:noAutofit/>
          </a:bodyPr>
          <a:lstStyle/>
          <a:p>
            <a:pPr indent="0" lvl="0" marL="0" marR="0" rtl="0" algn="ctr">
              <a:spcBef>
                <a:spcPts val="0"/>
              </a:spcBef>
              <a:spcAft>
                <a:spcPts val="0"/>
              </a:spcAft>
              <a:buNone/>
            </a:pPr>
            <a:r>
              <a:t/>
            </a:r>
            <a:endParaRPr b="1" sz="1400">
              <a:solidFill>
                <a:srgbClr val="D0D9DE"/>
              </a:solidFill>
              <a:latin typeface="Arial"/>
              <a:ea typeface="Arial"/>
              <a:cs typeface="Arial"/>
              <a:sym typeface="Arial"/>
            </a:endParaRPr>
          </a:p>
        </p:txBody>
      </p:sp>
      <p:sp>
        <p:nvSpPr>
          <p:cNvPr id="1523" name="Shape 1523"/>
          <p:cNvSpPr/>
          <p:nvPr>
            <p:ph idx="3" type="pic"/>
          </p:nvPr>
        </p:nvSpPr>
        <p:spPr>
          <a:xfrm>
            <a:off x="395828" y="685800"/>
            <a:ext cx="1317300" cy="1302900"/>
          </a:xfrm>
          <a:prstGeom prst="roundRect">
            <a:avLst>
              <a:gd fmla="val 10903" name="adj"/>
            </a:avLst>
          </a:prstGeom>
          <a:solidFill>
            <a:schemeClr val="lt1"/>
          </a:solidFill>
          <a:ln>
            <a:noFill/>
          </a:ln>
        </p:spPr>
        <p:txBody>
          <a:bodyPr anchorCtr="0" anchor="ctr" bIns="0" lIns="0" spcFirstLastPara="1" rIns="0" wrap="square" tIns="0"/>
          <a:lstStyle>
            <a:lvl1pPr lvl="0" marR="0" rtl="0" algn="l">
              <a:spcBef>
                <a:spcPts val="800"/>
              </a:spcBef>
              <a:spcAft>
                <a:spcPts val="0"/>
              </a:spcAft>
              <a:buClr>
                <a:srgbClr val="7F7F7F"/>
              </a:buClr>
              <a:buSzPts val="1100"/>
              <a:buFont typeface="Arial"/>
              <a:buChar char="​"/>
              <a:defRPr b="0" i="0" sz="1100" u="none" cap="none" strike="noStrike">
                <a:solidFill>
                  <a:schemeClr val="lt1"/>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24" name="Shape 1524"/>
          <p:cNvSpPr txBox="1"/>
          <p:nvPr>
            <p:ph idx="4" type="body"/>
          </p:nvPr>
        </p:nvSpPr>
        <p:spPr>
          <a:xfrm>
            <a:off x="3887171" y="3296344"/>
            <a:ext cx="3189900" cy="1592700"/>
          </a:xfrm>
          <a:prstGeom prst="rect">
            <a:avLst/>
          </a:prstGeom>
          <a:noFill/>
          <a:ln>
            <a:noFill/>
          </a:ln>
        </p:spPr>
        <p:txBody>
          <a:bodyPr anchorCtr="0" anchor="t" bIns="0" lIns="0" spcFirstLastPara="1" rIns="0" wrap="square" tIns="0"/>
          <a:lstStyle>
            <a:lvl1pPr indent="-304800" lvl="0" marL="457200" marR="0" rtl="0" algn="l">
              <a:lnSpc>
                <a:spcPct val="90000"/>
              </a:lnSpc>
              <a:spcBef>
                <a:spcPts val="600"/>
              </a:spcBef>
              <a:spcAft>
                <a:spcPts val="0"/>
              </a:spcAft>
              <a:buClr>
                <a:srgbClr val="7F7F7F"/>
              </a:buClr>
              <a:buSzPts val="1200"/>
              <a:buFont typeface="Arial"/>
              <a:buChar char="​"/>
              <a:defRPr b="0" i="0" sz="1200" u="none" cap="none" strike="noStrike">
                <a:solidFill>
                  <a:srgbClr val="7C868D"/>
                </a:solidFill>
                <a:latin typeface="Arial"/>
                <a:ea typeface="Arial"/>
                <a:cs typeface="Arial"/>
                <a:sym typeface="Arial"/>
              </a:defRPr>
            </a:lvl1pPr>
            <a:lvl2pPr indent="-304800" lvl="1" marL="914400" marR="0" rtl="0" algn="l">
              <a:lnSpc>
                <a:spcPct val="90000"/>
              </a:lnSpc>
              <a:spcBef>
                <a:spcPts val="800"/>
              </a:spcBef>
              <a:spcAft>
                <a:spcPts val="0"/>
              </a:spcAft>
              <a:buClr>
                <a:schemeClr val="accent2"/>
              </a:buClr>
              <a:buSzPts val="1200"/>
              <a:buFont typeface="Arial"/>
              <a:buChar char="•"/>
              <a:defRPr b="0" i="0" sz="1200" u="none" cap="none" strike="noStrike">
                <a:solidFill>
                  <a:srgbClr val="7C868D"/>
                </a:solidFill>
                <a:latin typeface="Arial"/>
                <a:ea typeface="Arial"/>
                <a:cs typeface="Arial"/>
                <a:sym typeface="Arial"/>
              </a:defRPr>
            </a:lvl2pPr>
            <a:lvl3pPr indent="-304800" lvl="2" marL="1371600" marR="0" rtl="0" algn="l">
              <a:lnSpc>
                <a:spcPct val="90000"/>
              </a:lnSpc>
              <a:spcBef>
                <a:spcPts val="800"/>
              </a:spcBef>
              <a:spcAft>
                <a:spcPts val="0"/>
              </a:spcAft>
              <a:buClr>
                <a:schemeClr val="accent2"/>
              </a:buClr>
              <a:buSzPts val="1200"/>
              <a:buFont typeface="Arial"/>
              <a:buChar char="•"/>
              <a:defRPr b="0" i="0" sz="1200" u="none" cap="none" strike="noStrike">
                <a:solidFill>
                  <a:srgbClr val="7C868D"/>
                </a:solidFill>
                <a:latin typeface="Arial"/>
                <a:ea typeface="Arial"/>
                <a:cs typeface="Arial"/>
                <a:sym typeface="Arial"/>
              </a:defRPr>
            </a:lvl3pPr>
            <a:lvl4pPr indent="-304800" lvl="3" marL="1828800" marR="0" rtl="0" algn="l">
              <a:lnSpc>
                <a:spcPct val="90000"/>
              </a:lnSpc>
              <a:spcBef>
                <a:spcPts val="800"/>
              </a:spcBef>
              <a:spcAft>
                <a:spcPts val="0"/>
              </a:spcAft>
              <a:buClr>
                <a:schemeClr val="accent2"/>
              </a:buClr>
              <a:buSzPts val="1200"/>
              <a:buFont typeface="Arial"/>
              <a:buChar char="•"/>
              <a:defRPr b="1" i="0" sz="1200" u="none" cap="none" strike="noStrike">
                <a:solidFill>
                  <a:srgbClr val="7C868D"/>
                </a:solidFill>
                <a:latin typeface="Arial"/>
                <a:ea typeface="Arial"/>
                <a:cs typeface="Arial"/>
                <a:sym typeface="Arial"/>
              </a:defRPr>
            </a:lvl4pPr>
            <a:lvl5pPr indent="-228600" lvl="4" marL="2286000" marR="0" rtl="0" algn="l">
              <a:lnSpc>
                <a:spcPct val="90000"/>
              </a:lnSpc>
              <a:spcBef>
                <a:spcPts val="800"/>
              </a:spcBef>
              <a:spcAft>
                <a:spcPts val="0"/>
              </a:spcAft>
              <a:buSzPts val="1100"/>
              <a:buNone/>
              <a:defRPr b="0" i="0" sz="1200" u="none" cap="none" strike="noStrike">
                <a:solidFill>
                  <a:srgbClr val="7C868D"/>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25" name="Shape 1525"/>
          <p:cNvSpPr txBox="1"/>
          <p:nvPr>
            <p:ph idx="5" type="body"/>
          </p:nvPr>
        </p:nvSpPr>
        <p:spPr>
          <a:xfrm>
            <a:off x="426599" y="2877483"/>
            <a:ext cx="3189900" cy="350100"/>
          </a:xfrm>
          <a:prstGeom prst="rect">
            <a:avLst/>
          </a:prstGeom>
          <a:noFill/>
          <a:ln>
            <a:noFill/>
          </a:ln>
        </p:spPr>
        <p:txBody>
          <a:bodyPr anchorCtr="0" anchor="b" bIns="0" lIns="0" spcFirstLastPara="1" rIns="0" wrap="square" tIns="0"/>
          <a:lstStyle>
            <a:lvl1pPr indent="-317500" lvl="0" marL="457200" marR="0" rtl="0" algn="l">
              <a:lnSpc>
                <a:spcPct val="90000"/>
              </a:lnSpc>
              <a:spcBef>
                <a:spcPts val="800"/>
              </a:spcBef>
              <a:spcAft>
                <a:spcPts val="0"/>
              </a:spcAft>
              <a:buClr>
                <a:srgbClr val="7F7F7F"/>
              </a:buClr>
              <a:buSzPts val="1400"/>
              <a:buFont typeface="Arial"/>
              <a:buChar char="​"/>
              <a:defRPr b="1" i="0" sz="1400" u="none" cap="none" strike="noStrike">
                <a:solidFill>
                  <a:srgbClr val="3E6E84"/>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26" name="Shape 1526"/>
          <p:cNvSpPr txBox="1"/>
          <p:nvPr>
            <p:ph idx="6" type="body"/>
          </p:nvPr>
        </p:nvSpPr>
        <p:spPr>
          <a:xfrm>
            <a:off x="3887170" y="2877483"/>
            <a:ext cx="3189900" cy="350100"/>
          </a:xfrm>
          <a:prstGeom prst="rect">
            <a:avLst/>
          </a:prstGeom>
          <a:noFill/>
          <a:ln>
            <a:noFill/>
          </a:ln>
        </p:spPr>
        <p:txBody>
          <a:bodyPr anchorCtr="0" anchor="b" bIns="0" lIns="0" spcFirstLastPara="1" rIns="0" wrap="square" tIns="0"/>
          <a:lstStyle>
            <a:lvl1pPr indent="-317500" lvl="0" marL="457200" marR="0" rtl="0" algn="l">
              <a:lnSpc>
                <a:spcPct val="90000"/>
              </a:lnSpc>
              <a:spcBef>
                <a:spcPts val="800"/>
              </a:spcBef>
              <a:spcAft>
                <a:spcPts val="0"/>
              </a:spcAft>
              <a:buClr>
                <a:srgbClr val="7F7F7F"/>
              </a:buClr>
              <a:buSzPts val="1400"/>
              <a:buFont typeface="Arial"/>
              <a:buChar char="​"/>
              <a:defRPr b="1" i="0" sz="1400" u="none" cap="none" strike="noStrike">
                <a:solidFill>
                  <a:srgbClr val="3E6E84"/>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27" name="Shape 1527"/>
          <p:cNvSpPr/>
          <p:nvPr>
            <p:ph idx="7" type="pic"/>
          </p:nvPr>
        </p:nvSpPr>
        <p:spPr>
          <a:xfrm>
            <a:off x="4374792" y="-3644"/>
            <a:ext cx="4769100" cy="1834200"/>
          </a:xfrm>
          <a:prstGeom prst="rect">
            <a:avLst/>
          </a:prstGeom>
          <a:solidFill>
            <a:schemeClr val="lt2">
              <a:alpha val="63919"/>
            </a:schemeClr>
          </a:solidFill>
          <a:ln>
            <a:noFill/>
          </a:ln>
        </p:spPr>
        <p:txBody>
          <a:bodyPr anchorCtr="0" anchor="ctr" bIns="0" lIns="1166050" spcFirstLastPara="1" rIns="274350" wrap="square" tIns="0"/>
          <a:lstStyle>
            <a:lvl1pPr lvl="0" marR="0" rtl="0" algn="ctr">
              <a:spcBef>
                <a:spcPts val="800"/>
              </a:spcBef>
              <a:spcAft>
                <a:spcPts val="0"/>
              </a:spcAft>
              <a:buClr>
                <a:srgbClr val="7F7F7F"/>
              </a:buClr>
              <a:buSzPts val="1200"/>
              <a:buFont typeface="Arial"/>
              <a:buNone/>
              <a:defRPr b="0" i="0" sz="1200" u="none" cap="none" strike="noStrike">
                <a:solidFill>
                  <a:srgbClr val="FFFFFF"/>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icture 23" id="1528" name="Shape 1528"/>
          <p:cNvPicPr preferRelativeResize="0"/>
          <p:nvPr/>
        </p:nvPicPr>
        <p:blipFill rotWithShape="1">
          <a:blip r:embed="rId2">
            <a:alphaModFix/>
          </a:blip>
          <a:srcRect b="0" l="0" r="0" t="0"/>
          <a:stretch/>
        </p:blipFill>
        <p:spPr>
          <a:xfrm>
            <a:off x="8492566" y="4693436"/>
            <a:ext cx="462227" cy="323561"/>
          </a:xfrm>
          <a:prstGeom prst="rect">
            <a:avLst/>
          </a:prstGeom>
          <a:noFill/>
          <a:ln>
            <a:noFill/>
          </a:ln>
        </p:spPr>
      </p:pic>
    </p:spTree>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er_Hero_B" showMasterSp="0">
  <p:cSld name="Customer_Hero_B">
    <p:spTree>
      <p:nvGrpSpPr>
        <p:cNvPr id="1529" name="Shape 1529"/>
        <p:cNvGrpSpPr/>
        <p:nvPr/>
      </p:nvGrpSpPr>
      <p:grpSpPr>
        <a:xfrm>
          <a:off x="0" y="0"/>
          <a:ext cx="0" cy="0"/>
          <a:chOff x="0" y="0"/>
          <a:chExt cx="0" cy="0"/>
        </a:xfrm>
      </p:grpSpPr>
      <p:sp>
        <p:nvSpPr>
          <p:cNvPr id="1530" name="Shape 1530"/>
          <p:cNvSpPr/>
          <p:nvPr/>
        </p:nvSpPr>
        <p:spPr>
          <a:xfrm>
            <a:off x="-1" y="0"/>
            <a:ext cx="9144000" cy="5143500"/>
          </a:xfrm>
          <a:prstGeom prst="rect">
            <a:avLst/>
          </a:prstGeom>
          <a:solidFill>
            <a:srgbClr val="E7E7E7"/>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1531" name="Shape 1531"/>
          <p:cNvSpPr/>
          <p:nvPr/>
        </p:nvSpPr>
        <p:spPr>
          <a:xfrm flipH="1" rot="10800000">
            <a:off x="7332452" y="-87"/>
            <a:ext cx="1811400" cy="5143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b="1" sz="1400">
              <a:solidFill>
                <a:srgbClr val="D0D9DE"/>
              </a:solidFill>
              <a:latin typeface="Arial"/>
              <a:ea typeface="Arial"/>
              <a:cs typeface="Arial"/>
              <a:sym typeface="Arial"/>
            </a:endParaRPr>
          </a:p>
        </p:txBody>
      </p:sp>
      <p:sp>
        <p:nvSpPr>
          <p:cNvPr id="1532" name="Shape 1532"/>
          <p:cNvSpPr/>
          <p:nvPr/>
        </p:nvSpPr>
        <p:spPr>
          <a:xfrm>
            <a:off x="-1" y="0"/>
            <a:ext cx="9144000" cy="1824000"/>
          </a:xfrm>
          <a:prstGeom prst="rect">
            <a:avLst/>
          </a:prstGeom>
          <a:solidFill>
            <a:schemeClr val="dk2"/>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1533" name="Shape 1533"/>
          <p:cNvSpPr txBox="1"/>
          <p:nvPr>
            <p:ph type="title"/>
          </p:nvPr>
        </p:nvSpPr>
        <p:spPr>
          <a:xfrm>
            <a:off x="432167" y="2064824"/>
            <a:ext cx="6754800" cy="7407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2300" u="none" cap="none" strike="noStrike">
                <a:solidFill>
                  <a:schemeClr val="dk2"/>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534" name="Shape 1534"/>
          <p:cNvSpPr txBox="1"/>
          <p:nvPr>
            <p:ph idx="1" type="body"/>
          </p:nvPr>
        </p:nvSpPr>
        <p:spPr>
          <a:xfrm>
            <a:off x="432167" y="3303211"/>
            <a:ext cx="3189900" cy="1575900"/>
          </a:xfrm>
          <a:prstGeom prst="rect">
            <a:avLst/>
          </a:prstGeom>
          <a:noFill/>
          <a:ln>
            <a:noFill/>
          </a:ln>
        </p:spPr>
        <p:txBody>
          <a:bodyPr anchorCtr="0" anchor="t" bIns="0" lIns="0" spcFirstLastPara="1" rIns="0" wrap="square" tIns="0"/>
          <a:lstStyle>
            <a:lvl1pPr indent="-304800" lvl="0" marL="457200" marR="0" rtl="0" algn="l">
              <a:lnSpc>
                <a:spcPct val="90000"/>
              </a:lnSpc>
              <a:spcBef>
                <a:spcPts val="600"/>
              </a:spcBef>
              <a:spcAft>
                <a:spcPts val="0"/>
              </a:spcAft>
              <a:buClr>
                <a:srgbClr val="7F7F7F"/>
              </a:buClr>
              <a:buSzPts val="1200"/>
              <a:buFont typeface="Arial"/>
              <a:buChar char="​"/>
              <a:defRPr b="0" i="0" sz="1200" u="none" cap="none" strike="noStrike">
                <a:solidFill>
                  <a:schemeClr val="accent2"/>
                </a:solidFill>
                <a:latin typeface="Arial"/>
                <a:ea typeface="Arial"/>
                <a:cs typeface="Arial"/>
                <a:sym typeface="Arial"/>
              </a:defRPr>
            </a:lvl1pPr>
            <a:lvl2pPr indent="-304800" lvl="1" marL="914400" marR="0" rtl="0" algn="l">
              <a:lnSpc>
                <a:spcPct val="90000"/>
              </a:lnSpc>
              <a:spcBef>
                <a:spcPts val="8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2pPr>
            <a:lvl3pPr indent="-304800" lvl="2" marL="1371600" marR="0" rtl="0" algn="l">
              <a:lnSpc>
                <a:spcPct val="90000"/>
              </a:lnSpc>
              <a:spcBef>
                <a:spcPts val="8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304800" lvl="3" marL="1828800" marR="0" rtl="0" algn="l">
              <a:lnSpc>
                <a:spcPct val="90000"/>
              </a:lnSpc>
              <a:spcBef>
                <a:spcPts val="800"/>
              </a:spcBef>
              <a:spcAft>
                <a:spcPts val="0"/>
              </a:spcAft>
              <a:buClr>
                <a:schemeClr val="accent2"/>
              </a:buClr>
              <a:buSzPts val="1200"/>
              <a:buFont typeface="Arial"/>
              <a:buChar char="•"/>
              <a:defRPr b="1" i="0" sz="1200" u="none" cap="none" strike="noStrike">
                <a:solidFill>
                  <a:schemeClr val="accent2"/>
                </a:solidFill>
                <a:latin typeface="Arial"/>
                <a:ea typeface="Arial"/>
                <a:cs typeface="Arial"/>
                <a:sym typeface="Arial"/>
              </a:defRPr>
            </a:lvl4pPr>
            <a:lvl5pPr indent="-228600" lvl="4" marL="2286000" marR="0" rtl="0" algn="l">
              <a:spcBef>
                <a:spcPts val="2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35" name="Shape 1535"/>
          <p:cNvSpPr txBox="1"/>
          <p:nvPr>
            <p:ph idx="2" type="body"/>
          </p:nvPr>
        </p:nvSpPr>
        <p:spPr>
          <a:xfrm>
            <a:off x="3887171" y="3296344"/>
            <a:ext cx="3189900" cy="1592700"/>
          </a:xfrm>
          <a:prstGeom prst="rect">
            <a:avLst/>
          </a:prstGeom>
          <a:noFill/>
          <a:ln>
            <a:noFill/>
          </a:ln>
        </p:spPr>
        <p:txBody>
          <a:bodyPr anchorCtr="0" anchor="t" bIns="0" lIns="0" spcFirstLastPara="1" rIns="0" wrap="square" tIns="0"/>
          <a:lstStyle>
            <a:lvl1pPr indent="-304800" lvl="0" marL="457200" marR="0" rtl="0" algn="l">
              <a:lnSpc>
                <a:spcPct val="90000"/>
              </a:lnSpc>
              <a:spcBef>
                <a:spcPts val="600"/>
              </a:spcBef>
              <a:spcAft>
                <a:spcPts val="0"/>
              </a:spcAft>
              <a:buClr>
                <a:srgbClr val="7F7F7F"/>
              </a:buClr>
              <a:buSzPts val="1200"/>
              <a:buFont typeface="Arial"/>
              <a:buChar char="​"/>
              <a:defRPr b="0" i="0" sz="1200" u="none" cap="none" strike="noStrike">
                <a:solidFill>
                  <a:srgbClr val="7C868D"/>
                </a:solidFill>
                <a:latin typeface="Arial"/>
                <a:ea typeface="Arial"/>
                <a:cs typeface="Arial"/>
                <a:sym typeface="Arial"/>
              </a:defRPr>
            </a:lvl1pPr>
            <a:lvl2pPr indent="-304800" lvl="1" marL="914400" marR="0" rtl="0" algn="l">
              <a:lnSpc>
                <a:spcPct val="90000"/>
              </a:lnSpc>
              <a:spcBef>
                <a:spcPts val="800"/>
              </a:spcBef>
              <a:spcAft>
                <a:spcPts val="0"/>
              </a:spcAft>
              <a:buClr>
                <a:schemeClr val="accent2"/>
              </a:buClr>
              <a:buSzPts val="1200"/>
              <a:buFont typeface="Arial"/>
              <a:buChar char="•"/>
              <a:defRPr b="0" i="0" sz="1200" u="none" cap="none" strike="noStrike">
                <a:solidFill>
                  <a:srgbClr val="7C868D"/>
                </a:solidFill>
                <a:latin typeface="Arial"/>
                <a:ea typeface="Arial"/>
                <a:cs typeface="Arial"/>
                <a:sym typeface="Arial"/>
              </a:defRPr>
            </a:lvl2pPr>
            <a:lvl3pPr indent="-304800" lvl="2" marL="1371600" marR="0" rtl="0" algn="l">
              <a:lnSpc>
                <a:spcPct val="90000"/>
              </a:lnSpc>
              <a:spcBef>
                <a:spcPts val="800"/>
              </a:spcBef>
              <a:spcAft>
                <a:spcPts val="0"/>
              </a:spcAft>
              <a:buClr>
                <a:schemeClr val="accent2"/>
              </a:buClr>
              <a:buSzPts val="1200"/>
              <a:buFont typeface="Arial"/>
              <a:buChar char="•"/>
              <a:defRPr b="0" i="0" sz="1200" u="none" cap="none" strike="noStrike">
                <a:solidFill>
                  <a:srgbClr val="7C868D"/>
                </a:solidFill>
                <a:latin typeface="Arial"/>
                <a:ea typeface="Arial"/>
                <a:cs typeface="Arial"/>
                <a:sym typeface="Arial"/>
              </a:defRPr>
            </a:lvl3pPr>
            <a:lvl4pPr indent="-304800" lvl="3" marL="1828800" marR="0" rtl="0" algn="l">
              <a:lnSpc>
                <a:spcPct val="90000"/>
              </a:lnSpc>
              <a:spcBef>
                <a:spcPts val="800"/>
              </a:spcBef>
              <a:spcAft>
                <a:spcPts val="0"/>
              </a:spcAft>
              <a:buClr>
                <a:schemeClr val="accent2"/>
              </a:buClr>
              <a:buSzPts val="1200"/>
              <a:buFont typeface="Arial"/>
              <a:buChar char="•"/>
              <a:defRPr b="1" i="0" sz="1200" u="none" cap="none" strike="noStrike">
                <a:solidFill>
                  <a:srgbClr val="7C868D"/>
                </a:solidFill>
                <a:latin typeface="Arial"/>
                <a:ea typeface="Arial"/>
                <a:cs typeface="Arial"/>
                <a:sym typeface="Arial"/>
              </a:defRPr>
            </a:lvl4pPr>
            <a:lvl5pPr indent="-228600" lvl="4" marL="2286000" marR="0" rtl="0" algn="l">
              <a:lnSpc>
                <a:spcPct val="90000"/>
              </a:lnSpc>
              <a:spcBef>
                <a:spcPts val="800"/>
              </a:spcBef>
              <a:spcAft>
                <a:spcPts val="0"/>
              </a:spcAft>
              <a:buSzPts val="1100"/>
              <a:buNone/>
              <a:defRPr b="0" i="0" sz="1200" u="none" cap="none" strike="noStrike">
                <a:solidFill>
                  <a:srgbClr val="7C868D"/>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36" name="Shape 1536"/>
          <p:cNvSpPr txBox="1"/>
          <p:nvPr>
            <p:ph idx="3" type="body"/>
          </p:nvPr>
        </p:nvSpPr>
        <p:spPr>
          <a:xfrm>
            <a:off x="426599" y="2877483"/>
            <a:ext cx="3189900" cy="350100"/>
          </a:xfrm>
          <a:prstGeom prst="rect">
            <a:avLst/>
          </a:prstGeom>
          <a:noFill/>
          <a:ln>
            <a:noFill/>
          </a:ln>
        </p:spPr>
        <p:txBody>
          <a:bodyPr anchorCtr="0" anchor="b" bIns="0" lIns="0" spcFirstLastPara="1" rIns="0" wrap="square" tIns="0"/>
          <a:lstStyle>
            <a:lvl1pPr indent="-317500" lvl="0" marL="457200" marR="0" rtl="0" algn="l">
              <a:lnSpc>
                <a:spcPct val="90000"/>
              </a:lnSpc>
              <a:spcBef>
                <a:spcPts val="800"/>
              </a:spcBef>
              <a:spcAft>
                <a:spcPts val="0"/>
              </a:spcAft>
              <a:buClr>
                <a:srgbClr val="7F7F7F"/>
              </a:buClr>
              <a:buSzPts val="1400"/>
              <a:buFont typeface="Arial"/>
              <a:buChar char="​"/>
              <a:defRPr b="1" i="0" sz="1400" u="none" cap="none" strike="noStrike">
                <a:solidFill>
                  <a:srgbClr val="3E6E84"/>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37" name="Shape 1537"/>
          <p:cNvSpPr txBox="1"/>
          <p:nvPr>
            <p:ph idx="4" type="body"/>
          </p:nvPr>
        </p:nvSpPr>
        <p:spPr>
          <a:xfrm>
            <a:off x="3887170" y="2877483"/>
            <a:ext cx="3189900" cy="350100"/>
          </a:xfrm>
          <a:prstGeom prst="rect">
            <a:avLst/>
          </a:prstGeom>
          <a:noFill/>
          <a:ln>
            <a:noFill/>
          </a:ln>
        </p:spPr>
        <p:txBody>
          <a:bodyPr anchorCtr="0" anchor="b" bIns="0" lIns="0" spcFirstLastPara="1" rIns="0" wrap="square" tIns="0"/>
          <a:lstStyle>
            <a:lvl1pPr indent="-317500" lvl="0" marL="457200" marR="0" rtl="0" algn="l">
              <a:lnSpc>
                <a:spcPct val="90000"/>
              </a:lnSpc>
              <a:spcBef>
                <a:spcPts val="800"/>
              </a:spcBef>
              <a:spcAft>
                <a:spcPts val="0"/>
              </a:spcAft>
              <a:buClr>
                <a:srgbClr val="7F7F7F"/>
              </a:buClr>
              <a:buSzPts val="1400"/>
              <a:buFont typeface="Arial"/>
              <a:buChar char="​"/>
              <a:defRPr b="1" i="0" sz="1400" u="none" cap="none" strike="noStrike">
                <a:solidFill>
                  <a:srgbClr val="3E6E84"/>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38" name="Shape 1538"/>
          <p:cNvSpPr/>
          <p:nvPr>
            <p:ph idx="5" type="pic"/>
          </p:nvPr>
        </p:nvSpPr>
        <p:spPr>
          <a:xfrm>
            <a:off x="-6908" y="-11906"/>
            <a:ext cx="9157800" cy="1841100"/>
          </a:xfrm>
          <a:prstGeom prst="rect">
            <a:avLst/>
          </a:prstGeom>
          <a:solidFill>
            <a:schemeClr val="dk2">
              <a:alpha val="63919"/>
            </a:schemeClr>
          </a:solidFill>
          <a:ln>
            <a:noFill/>
          </a:ln>
        </p:spPr>
        <p:txBody>
          <a:bodyPr anchorCtr="0" anchor="ctr" bIns="0" lIns="2057750" spcFirstLastPara="1" rIns="2057750" wrap="square" tIns="0"/>
          <a:lstStyle>
            <a:lvl1pPr lvl="0" marR="0" rtl="0" algn="ctr">
              <a:spcBef>
                <a:spcPts val="800"/>
              </a:spcBef>
              <a:spcAft>
                <a:spcPts val="0"/>
              </a:spcAft>
              <a:buClr>
                <a:srgbClr val="7F7F7F"/>
              </a:buClr>
              <a:buSzPts val="1400"/>
              <a:buFont typeface="Arial"/>
              <a:buNone/>
              <a:defRPr b="0" i="0" sz="1400" u="none" cap="none" strike="noStrike">
                <a:solidFill>
                  <a:srgbClr val="FFFFFF"/>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39" name="Shape 1539"/>
          <p:cNvSpPr/>
          <p:nvPr/>
        </p:nvSpPr>
        <p:spPr>
          <a:xfrm flipH="1" rot="10800000">
            <a:off x="413214" y="693049"/>
            <a:ext cx="1294500" cy="1297800"/>
          </a:xfrm>
          <a:prstGeom prst="roundRect">
            <a:avLst>
              <a:gd fmla="val 10076" name="adj"/>
            </a:avLst>
          </a:prstGeom>
          <a:solidFill>
            <a:schemeClr val="lt1"/>
          </a:solidFill>
          <a:ln>
            <a:noFill/>
          </a:ln>
          <a:effectLst>
            <a:outerShdw blurRad="346075" sx="93000" rotWithShape="0" algn="ctr" sy="93000">
              <a:srgbClr val="000000">
                <a:alpha val="40000"/>
              </a:srgbClr>
            </a:outerShdw>
          </a:effectLst>
        </p:spPr>
        <p:txBody>
          <a:bodyPr anchorCtr="0" anchor="t" bIns="34275" lIns="68575" spcFirstLastPara="1" rIns="68575" wrap="square" tIns="34275">
            <a:noAutofit/>
          </a:bodyPr>
          <a:lstStyle/>
          <a:p>
            <a:pPr indent="0" lvl="0" marL="0" marR="0" rtl="0" algn="ctr">
              <a:spcBef>
                <a:spcPts val="0"/>
              </a:spcBef>
              <a:spcAft>
                <a:spcPts val="0"/>
              </a:spcAft>
              <a:buNone/>
            </a:pPr>
            <a:r>
              <a:t/>
            </a:r>
            <a:endParaRPr b="1" sz="1400">
              <a:solidFill>
                <a:srgbClr val="D0D9DE"/>
              </a:solidFill>
              <a:latin typeface="Arial"/>
              <a:ea typeface="Arial"/>
              <a:cs typeface="Arial"/>
              <a:sym typeface="Arial"/>
            </a:endParaRPr>
          </a:p>
        </p:txBody>
      </p:sp>
      <p:sp>
        <p:nvSpPr>
          <p:cNvPr id="1540" name="Shape 1540"/>
          <p:cNvSpPr/>
          <p:nvPr>
            <p:ph idx="6" type="pic"/>
          </p:nvPr>
        </p:nvSpPr>
        <p:spPr>
          <a:xfrm>
            <a:off x="395828" y="685800"/>
            <a:ext cx="1317300" cy="1302900"/>
          </a:xfrm>
          <a:prstGeom prst="roundRect">
            <a:avLst>
              <a:gd fmla="val 10903" name="adj"/>
            </a:avLst>
          </a:prstGeom>
          <a:solidFill>
            <a:schemeClr val="lt1"/>
          </a:solidFill>
          <a:ln>
            <a:noFill/>
          </a:ln>
        </p:spPr>
        <p:txBody>
          <a:bodyPr anchorCtr="0" anchor="ctr" bIns="0" lIns="0" spcFirstLastPara="1" rIns="0" wrap="square" tIns="0"/>
          <a:lstStyle>
            <a:lvl1pPr lvl="0" marR="0" rtl="0" algn="l">
              <a:spcBef>
                <a:spcPts val="800"/>
              </a:spcBef>
              <a:spcAft>
                <a:spcPts val="0"/>
              </a:spcAft>
              <a:buClr>
                <a:srgbClr val="7F7F7F"/>
              </a:buClr>
              <a:buSzPts val="1100"/>
              <a:buFont typeface="Arial"/>
              <a:buChar char="​"/>
              <a:defRPr b="0" i="0" sz="1100" u="none" cap="none" strike="noStrike">
                <a:solidFill>
                  <a:schemeClr val="lt1"/>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icture 23" id="1541" name="Shape 1541"/>
          <p:cNvPicPr preferRelativeResize="0"/>
          <p:nvPr/>
        </p:nvPicPr>
        <p:blipFill rotWithShape="1">
          <a:blip r:embed="rId2">
            <a:alphaModFix/>
          </a:blip>
          <a:srcRect b="0" l="0" r="0" t="0"/>
          <a:stretch/>
        </p:blipFill>
        <p:spPr>
          <a:xfrm>
            <a:off x="8492566" y="4693436"/>
            <a:ext cx="462227" cy="323561"/>
          </a:xfrm>
          <a:prstGeom prst="rect">
            <a:avLst/>
          </a:prstGeom>
          <a:noFill/>
          <a:ln>
            <a:noFill/>
          </a:ln>
        </p:spPr>
      </p:pic>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 - Basic">
  <p:cSld name="D - Basic">
    <p:spTree>
      <p:nvGrpSpPr>
        <p:cNvPr id="65" name="Shape 65"/>
        <p:cNvGrpSpPr/>
        <p:nvPr/>
      </p:nvGrpSpPr>
      <p:grpSpPr>
        <a:xfrm>
          <a:off x="0" y="0"/>
          <a:ext cx="0" cy="0"/>
          <a:chOff x="0" y="0"/>
          <a:chExt cx="0" cy="0"/>
        </a:xfrm>
      </p:grpSpPr>
      <p:sp>
        <p:nvSpPr>
          <p:cNvPr id="66" name="Shape 66"/>
          <p:cNvSpPr txBox="1"/>
          <p:nvPr>
            <p:ph type="title"/>
          </p:nvPr>
        </p:nvSpPr>
        <p:spPr>
          <a:xfrm>
            <a:off x="371572" y="104777"/>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67" name="Shape 67"/>
          <p:cNvSpPr txBox="1"/>
          <p:nvPr>
            <p:ph idx="1" type="body"/>
          </p:nvPr>
        </p:nvSpPr>
        <p:spPr>
          <a:xfrm>
            <a:off x="383931" y="1212217"/>
            <a:ext cx="8274300" cy="3167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8" name="Shape 68"/>
          <p:cNvSpPr txBox="1"/>
          <p:nvPr>
            <p:ph idx="2" type="body"/>
          </p:nvPr>
        </p:nvSpPr>
        <p:spPr>
          <a:xfrm>
            <a:off x="377134" y="726720"/>
            <a:ext cx="8286600" cy="230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9" name="Shape 69"/>
          <p:cNvSpPr txBox="1"/>
          <p:nvPr>
            <p:ph idx="11" type="ftr"/>
          </p:nvPr>
        </p:nvSpPr>
        <p:spPr>
          <a:xfrm>
            <a:off x="433500" y="4807847"/>
            <a:ext cx="6654900" cy="160500"/>
          </a:xfrm>
          <a:prstGeom prst="rect">
            <a:avLst/>
          </a:prstGeom>
          <a:noFill/>
          <a:ln>
            <a:noFill/>
          </a:ln>
        </p:spPr>
        <p:txBody>
          <a:bodyPr anchorCtr="0" anchor="b" bIns="68575" lIns="68575" spcFirstLastPara="1" rIns="68575" wrap="square" tIns="68575"/>
          <a:lstStyle>
            <a:lvl1pPr indent="0" lvl="0" marL="0" marR="0" rtl="0" algn="l">
              <a:lnSpc>
                <a:spcPct val="100000"/>
              </a:lnSpc>
              <a:spcBef>
                <a:spcPts val="0"/>
              </a:spcBef>
              <a:spcAft>
                <a:spcPts val="0"/>
              </a:spcAft>
              <a:buClr>
                <a:schemeClr val="accent2"/>
              </a:buClr>
              <a:buSzPts val="1100"/>
              <a:buFont typeface="Arial"/>
              <a:buNone/>
              <a:defRPr b="0" i="0" sz="900" u="none" cap="none" strike="noStrike">
                <a:solidFill>
                  <a:schemeClr val="accent2"/>
                </a:solidFill>
                <a:latin typeface="Arial"/>
                <a:ea typeface="Arial"/>
                <a:cs typeface="Arial"/>
                <a:sym typeface="Arial"/>
              </a:defRPr>
            </a:lvl1pPr>
            <a:lvl2pPr indent="0" lvl="1" marL="3429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2pPr>
            <a:lvl3pPr indent="0" lvl="2" marL="6858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3pPr>
            <a:lvl4pPr indent="0" lvl="3" marL="10287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4pPr>
            <a:lvl5pPr indent="0" lvl="4" marL="13716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5pPr>
            <a:lvl6pPr indent="0" lvl="5" marL="17145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6pPr>
            <a:lvl7pPr indent="0" lvl="6" marL="20574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7pPr>
            <a:lvl8pPr indent="0" lvl="7" marL="24003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8pPr>
            <a:lvl9pPr indent="0" lvl="8" marL="27432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er Hero Deep Dive " showMasterSp="0">
  <p:cSld name="Customer Hero Deep Dive ">
    <p:spTree>
      <p:nvGrpSpPr>
        <p:cNvPr id="1542" name="Shape 1542"/>
        <p:cNvGrpSpPr/>
        <p:nvPr/>
      </p:nvGrpSpPr>
      <p:grpSpPr>
        <a:xfrm>
          <a:off x="0" y="0"/>
          <a:ext cx="0" cy="0"/>
          <a:chOff x="0" y="0"/>
          <a:chExt cx="0" cy="0"/>
        </a:xfrm>
      </p:grpSpPr>
      <p:sp>
        <p:nvSpPr>
          <p:cNvPr id="1543" name="Shape 1543"/>
          <p:cNvSpPr/>
          <p:nvPr/>
        </p:nvSpPr>
        <p:spPr>
          <a:xfrm>
            <a:off x="-1" y="0"/>
            <a:ext cx="9144000" cy="5143500"/>
          </a:xfrm>
          <a:prstGeom prst="rect">
            <a:avLst/>
          </a:prstGeom>
          <a:solidFill>
            <a:srgbClr val="E7E7E7"/>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1544" name="Shape 1544"/>
          <p:cNvSpPr/>
          <p:nvPr/>
        </p:nvSpPr>
        <p:spPr>
          <a:xfrm flipH="1" rot="10800000">
            <a:off x="7332452" y="-87"/>
            <a:ext cx="1811400" cy="5143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b="1" sz="1400">
              <a:solidFill>
                <a:srgbClr val="D0D9DE"/>
              </a:solidFill>
              <a:latin typeface="Arial"/>
              <a:ea typeface="Arial"/>
              <a:cs typeface="Arial"/>
              <a:sym typeface="Arial"/>
            </a:endParaRPr>
          </a:p>
        </p:txBody>
      </p:sp>
      <p:sp>
        <p:nvSpPr>
          <p:cNvPr id="1545" name="Shape 1545"/>
          <p:cNvSpPr txBox="1"/>
          <p:nvPr/>
        </p:nvSpPr>
        <p:spPr>
          <a:xfrm>
            <a:off x="-3430" y="0"/>
            <a:ext cx="9150900" cy="734100"/>
          </a:xfrm>
          <a:prstGeom prst="rect">
            <a:avLst/>
          </a:prstGeom>
          <a:solidFill>
            <a:schemeClr val="dk2"/>
          </a:solidFill>
          <a:ln>
            <a:noFill/>
          </a:ln>
        </p:spPr>
        <p:txBody>
          <a:bodyPr anchorCtr="0" anchor="ctr" bIns="0" lIns="1440425" spcFirstLastPara="1" rIns="0" wrap="square" tIns="68575">
            <a:noAutofit/>
          </a:bodyPr>
          <a:lstStyle/>
          <a:p>
            <a:pPr indent="0" lvl="0" marL="0" marR="0" rtl="0" algn="l">
              <a:lnSpc>
                <a:spcPct val="90000"/>
              </a:lnSpc>
              <a:spcBef>
                <a:spcPts val="0"/>
              </a:spcBef>
              <a:spcAft>
                <a:spcPts val="0"/>
              </a:spcAft>
              <a:buNone/>
            </a:pPr>
            <a:r>
              <a:t/>
            </a:r>
            <a:endParaRPr sz="1800">
              <a:solidFill>
                <a:srgbClr val="FFFFFF"/>
              </a:solidFill>
              <a:latin typeface="Arial"/>
              <a:ea typeface="Arial"/>
              <a:cs typeface="Arial"/>
              <a:sym typeface="Arial"/>
            </a:endParaRPr>
          </a:p>
        </p:txBody>
      </p:sp>
      <p:sp>
        <p:nvSpPr>
          <p:cNvPr id="1546" name="Shape 1546"/>
          <p:cNvSpPr txBox="1"/>
          <p:nvPr>
            <p:ph type="title"/>
          </p:nvPr>
        </p:nvSpPr>
        <p:spPr>
          <a:xfrm>
            <a:off x="-3429" y="-6803"/>
            <a:ext cx="9150900" cy="734100"/>
          </a:xfrm>
          <a:prstGeom prst="rect">
            <a:avLst/>
          </a:prstGeom>
          <a:noFill/>
          <a:ln>
            <a:noFill/>
          </a:ln>
        </p:spPr>
        <p:txBody>
          <a:bodyPr anchorCtr="0" anchor="ctr" bIns="0" lIns="1440425" spcFirstLastPara="1" rIns="0" wrap="square" tIns="68575"/>
          <a:lstStyle>
            <a:lvl1pPr lvl="0" marR="0" rtl="0" algn="l">
              <a:lnSpc>
                <a:spcPct val="90000"/>
              </a:lnSpc>
              <a:spcBef>
                <a:spcPts val="0"/>
              </a:spcBef>
              <a:spcAft>
                <a:spcPts val="0"/>
              </a:spcAft>
              <a:buSzPts val="1100"/>
              <a:buNone/>
              <a:defRPr b="1" i="0" sz="1800" u="none" cap="none" strike="noStrike">
                <a:solidFill>
                  <a:srgbClr val="FFFFFF"/>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547" name="Shape 1547"/>
          <p:cNvSpPr txBox="1"/>
          <p:nvPr>
            <p:ph idx="1" type="body"/>
          </p:nvPr>
        </p:nvSpPr>
        <p:spPr>
          <a:xfrm>
            <a:off x="432167" y="1490192"/>
            <a:ext cx="3299400" cy="1878300"/>
          </a:xfrm>
          <a:prstGeom prst="rect">
            <a:avLst/>
          </a:prstGeom>
          <a:noFill/>
          <a:ln>
            <a:noFill/>
          </a:ln>
        </p:spPr>
        <p:txBody>
          <a:bodyPr anchorCtr="0" anchor="t" bIns="0" lIns="0" spcFirstLastPara="1" rIns="0" wrap="square" tIns="0"/>
          <a:lstStyle>
            <a:lvl1pPr indent="-304800" lvl="0" marL="457200" marR="0" rtl="0" algn="l">
              <a:lnSpc>
                <a:spcPct val="90000"/>
              </a:lnSpc>
              <a:spcBef>
                <a:spcPts val="600"/>
              </a:spcBef>
              <a:spcAft>
                <a:spcPts val="0"/>
              </a:spcAft>
              <a:buClr>
                <a:srgbClr val="7F7F7F"/>
              </a:buClr>
              <a:buSzPts val="1200"/>
              <a:buFont typeface="Arial"/>
              <a:buChar char="​"/>
              <a:defRPr b="0" i="0" sz="1200" u="none" cap="none" strike="noStrike">
                <a:solidFill>
                  <a:schemeClr val="accent2"/>
                </a:solidFill>
                <a:latin typeface="Arial"/>
                <a:ea typeface="Arial"/>
                <a:cs typeface="Arial"/>
                <a:sym typeface="Arial"/>
              </a:defRPr>
            </a:lvl1pPr>
            <a:lvl2pPr indent="-304800" lvl="1" marL="914400" marR="0" rtl="0" algn="l">
              <a:lnSpc>
                <a:spcPct val="90000"/>
              </a:lnSpc>
              <a:spcBef>
                <a:spcPts val="8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2pPr>
            <a:lvl3pPr indent="-304800" lvl="2" marL="1371600" marR="0" rtl="0" algn="l">
              <a:lnSpc>
                <a:spcPct val="90000"/>
              </a:lnSpc>
              <a:spcBef>
                <a:spcPts val="8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304800" lvl="3" marL="1828800" marR="0" rtl="0" algn="l">
              <a:lnSpc>
                <a:spcPct val="90000"/>
              </a:lnSpc>
              <a:spcBef>
                <a:spcPts val="800"/>
              </a:spcBef>
              <a:spcAft>
                <a:spcPts val="0"/>
              </a:spcAft>
              <a:buClr>
                <a:schemeClr val="accent2"/>
              </a:buClr>
              <a:buSzPts val="1200"/>
              <a:buFont typeface="Arial"/>
              <a:buChar char="•"/>
              <a:defRPr b="1" i="0" sz="1200" u="none" cap="none" strike="noStrike">
                <a:solidFill>
                  <a:schemeClr val="accent2"/>
                </a:solidFill>
                <a:latin typeface="Arial"/>
                <a:ea typeface="Arial"/>
                <a:cs typeface="Arial"/>
                <a:sym typeface="Arial"/>
              </a:defRPr>
            </a:lvl4pPr>
            <a:lvl5pPr indent="-228600" lvl="4" marL="2286000" marR="0" rtl="0" algn="l">
              <a:spcBef>
                <a:spcPts val="2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48" name="Shape 1548"/>
          <p:cNvSpPr txBox="1"/>
          <p:nvPr>
            <p:ph idx="2" type="body"/>
          </p:nvPr>
        </p:nvSpPr>
        <p:spPr>
          <a:xfrm>
            <a:off x="4008426" y="1483325"/>
            <a:ext cx="3171900" cy="1336500"/>
          </a:xfrm>
          <a:prstGeom prst="rect">
            <a:avLst/>
          </a:prstGeom>
          <a:noFill/>
          <a:ln>
            <a:noFill/>
          </a:ln>
        </p:spPr>
        <p:txBody>
          <a:bodyPr anchorCtr="0" anchor="t" bIns="0" lIns="0" spcFirstLastPara="1" rIns="0" wrap="square" tIns="0"/>
          <a:lstStyle>
            <a:lvl1pPr indent="-304800" lvl="0" marL="457200" marR="0" rtl="0" algn="l">
              <a:lnSpc>
                <a:spcPct val="90000"/>
              </a:lnSpc>
              <a:spcBef>
                <a:spcPts val="600"/>
              </a:spcBef>
              <a:spcAft>
                <a:spcPts val="0"/>
              </a:spcAft>
              <a:buClr>
                <a:srgbClr val="7F7F7F"/>
              </a:buClr>
              <a:buSzPts val="1200"/>
              <a:buFont typeface="Arial"/>
              <a:buChar char="​"/>
              <a:defRPr b="0" i="0" sz="1200" u="none" cap="none" strike="noStrike">
                <a:solidFill>
                  <a:srgbClr val="7C868D"/>
                </a:solidFill>
                <a:latin typeface="Arial"/>
                <a:ea typeface="Arial"/>
                <a:cs typeface="Arial"/>
                <a:sym typeface="Arial"/>
              </a:defRPr>
            </a:lvl1pPr>
            <a:lvl2pPr indent="-304800" lvl="1" marL="914400" marR="0" rtl="0" algn="l">
              <a:lnSpc>
                <a:spcPct val="90000"/>
              </a:lnSpc>
              <a:spcBef>
                <a:spcPts val="600"/>
              </a:spcBef>
              <a:spcAft>
                <a:spcPts val="0"/>
              </a:spcAft>
              <a:buClr>
                <a:schemeClr val="accent2"/>
              </a:buClr>
              <a:buSzPts val="1200"/>
              <a:buFont typeface="Arial"/>
              <a:buChar char="•"/>
              <a:defRPr b="0" i="0" sz="1200" u="none" cap="none" strike="noStrike">
                <a:solidFill>
                  <a:srgbClr val="7C868D"/>
                </a:solidFill>
                <a:latin typeface="Arial"/>
                <a:ea typeface="Arial"/>
                <a:cs typeface="Arial"/>
                <a:sym typeface="Arial"/>
              </a:defRPr>
            </a:lvl2pPr>
            <a:lvl3pPr indent="-304800" lvl="2" marL="1371600" marR="0" rtl="0" algn="l">
              <a:lnSpc>
                <a:spcPct val="90000"/>
              </a:lnSpc>
              <a:spcBef>
                <a:spcPts val="600"/>
              </a:spcBef>
              <a:spcAft>
                <a:spcPts val="0"/>
              </a:spcAft>
              <a:buClr>
                <a:schemeClr val="accent2"/>
              </a:buClr>
              <a:buSzPts val="1200"/>
              <a:buFont typeface="Arial"/>
              <a:buChar char="•"/>
              <a:defRPr b="0" i="0" sz="1200" u="none" cap="none" strike="noStrike">
                <a:solidFill>
                  <a:srgbClr val="7C868D"/>
                </a:solidFill>
                <a:latin typeface="Arial"/>
                <a:ea typeface="Arial"/>
                <a:cs typeface="Arial"/>
                <a:sym typeface="Arial"/>
              </a:defRPr>
            </a:lvl3pPr>
            <a:lvl4pPr indent="-304800" lvl="3" marL="1828800" marR="0" rtl="0" algn="l">
              <a:lnSpc>
                <a:spcPct val="90000"/>
              </a:lnSpc>
              <a:spcBef>
                <a:spcPts val="600"/>
              </a:spcBef>
              <a:spcAft>
                <a:spcPts val="0"/>
              </a:spcAft>
              <a:buClr>
                <a:schemeClr val="accent2"/>
              </a:buClr>
              <a:buSzPts val="1200"/>
              <a:buFont typeface="Arial"/>
              <a:buChar char="•"/>
              <a:defRPr b="1" i="0" sz="1200" u="none" cap="none" strike="noStrike">
                <a:solidFill>
                  <a:srgbClr val="7C868D"/>
                </a:solidFill>
                <a:latin typeface="Arial"/>
                <a:ea typeface="Arial"/>
                <a:cs typeface="Arial"/>
                <a:sym typeface="Arial"/>
              </a:defRPr>
            </a:lvl4pPr>
            <a:lvl5pPr indent="-228600" lvl="4" marL="2286000" marR="0" rtl="0" algn="l">
              <a:lnSpc>
                <a:spcPct val="90000"/>
              </a:lnSpc>
              <a:spcBef>
                <a:spcPts val="600"/>
              </a:spcBef>
              <a:spcAft>
                <a:spcPts val="0"/>
              </a:spcAft>
              <a:buSzPts val="1100"/>
              <a:buNone/>
              <a:defRPr b="0" i="0" sz="1200" u="none" cap="none" strike="noStrike">
                <a:solidFill>
                  <a:srgbClr val="7C868D"/>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49" name="Shape 1549"/>
          <p:cNvSpPr txBox="1"/>
          <p:nvPr>
            <p:ph idx="3" type="body"/>
          </p:nvPr>
        </p:nvSpPr>
        <p:spPr>
          <a:xfrm>
            <a:off x="426599" y="1064465"/>
            <a:ext cx="3299400" cy="350100"/>
          </a:xfrm>
          <a:prstGeom prst="rect">
            <a:avLst/>
          </a:prstGeom>
          <a:noFill/>
          <a:ln>
            <a:noFill/>
          </a:ln>
        </p:spPr>
        <p:txBody>
          <a:bodyPr anchorCtr="0" anchor="b" bIns="0" lIns="0" spcFirstLastPara="1" rIns="0" wrap="square" tIns="0"/>
          <a:lstStyle>
            <a:lvl1pPr indent="-317500" lvl="0" marL="457200" marR="0" rtl="0" algn="l">
              <a:lnSpc>
                <a:spcPct val="90000"/>
              </a:lnSpc>
              <a:spcBef>
                <a:spcPts val="800"/>
              </a:spcBef>
              <a:spcAft>
                <a:spcPts val="0"/>
              </a:spcAft>
              <a:buClr>
                <a:srgbClr val="7F7F7F"/>
              </a:buClr>
              <a:buSzPts val="1400"/>
              <a:buFont typeface="Arial"/>
              <a:buChar char="​"/>
              <a:defRPr b="1" i="0" sz="1400" u="none" cap="none" strike="noStrike">
                <a:solidFill>
                  <a:srgbClr val="3E6E84"/>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50" name="Shape 1550"/>
          <p:cNvSpPr txBox="1"/>
          <p:nvPr>
            <p:ph idx="4" type="body"/>
          </p:nvPr>
        </p:nvSpPr>
        <p:spPr>
          <a:xfrm>
            <a:off x="4008425" y="1064465"/>
            <a:ext cx="3171900" cy="350100"/>
          </a:xfrm>
          <a:prstGeom prst="rect">
            <a:avLst/>
          </a:prstGeom>
          <a:noFill/>
          <a:ln>
            <a:noFill/>
          </a:ln>
        </p:spPr>
        <p:txBody>
          <a:bodyPr anchorCtr="0" anchor="b" bIns="0" lIns="0" spcFirstLastPara="1" rIns="0" wrap="square" tIns="0"/>
          <a:lstStyle>
            <a:lvl1pPr indent="-317500" lvl="0" marL="457200" marR="0" rtl="0" algn="l">
              <a:lnSpc>
                <a:spcPct val="90000"/>
              </a:lnSpc>
              <a:spcBef>
                <a:spcPts val="800"/>
              </a:spcBef>
              <a:spcAft>
                <a:spcPts val="0"/>
              </a:spcAft>
              <a:buClr>
                <a:srgbClr val="7F7F7F"/>
              </a:buClr>
              <a:buSzPts val="1400"/>
              <a:buFont typeface="Arial"/>
              <a:buChar char="​"/>
              <a:defRPr b="1" i="0" sz="1400" u="none" cap="none" strike="noStrike">
                <a:solidFill>
                  <a:srgbClr val="3E6E84"/>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51" name="Shape 1551"/>
          <p:cNvSpPr/>
          <p:nvPr/>
        </p:nvSpPr>
        <p:spPr>
          <a:xfrm flipH="1" rot="10800000">
            <a:off x="398711" y="142231"/>
            <a:ext cx="856200" cy="851700"/>
          </a:xfrm>
          <a:prstGeom prst="roundRect">
            <a:avLst>
              <a:gd fmla="val 11122" name="adj"/>
            </a:avLst>
          </a:prstGeom>
          <a:solidFill>
            <a:schemeClr val="lt1"/>
          </a:solidFill>
          <a:ln>
            <a:noFill/>
          </a:ln>
          <a:effectLst>
            <a:outerShdw blurRad="346075" sx="93000" rotWithShape="0" algn="ctr" sy="93000">
              <a:srgbClr val="000000">
                <a:alpha val="40000"/>
              </a:srgbClr>
            </a:outerShdw>
          </a:effectLst>
        </p:spPr>
        <p:txBody>
          <a:bodyPr anchorCtr="0" anchor="t" bIns="34275" lIns="68575" spcFirstLastPara="1" rIns="68575" wrap="square" tIns="34275">
            <a:noAutofit/>
          </a:bodyPr>
          <a:lstStyle/>
          <a:p>
            <a:pPr indent="0" lvl="0" marL="0" marR="0" rtl="0" algn="ctr">
              <a:spcBef>
                <a:spcPts val="0"/>
              </a:spcBef>
              <a:spcAft>
                <a:spcPts val="0"/>
              </a:spcAft>
              <a:buNone/>
            </a:pPr>
            <a:r>
              <a:t/>
            </a:r>
            <a:endParaRPr b="1" sz="1400">
              <a:solidFill>
                <a:srgbClr val="D0D9DE"/>
              </a:solidFill>
              <a:latin typeface="Arial"/>
              <a:ea typeface="Arial"/>
              <a:cs typeface="Arial"/>
              <a:sym typeface="Arial"/>
            </a:endParaRPr>
          </a:p>
        </p:txBody>
      </p:sp>
      <p:sp>
        <p:nvSpPr>
          <p:cNvPr id="1552" name="Shape 1552"/>
          <p:cNvSpPr/>
          <p:nvPr>
            <p:ph idx="5" type="pic"/>
          </p:nvPr>
        </p:nvSpPr>
        <p:spPr>
          <a:xfrm>
            <a:off x="397718" y="127079"/>
            <a:ext cx="875700" cy="866400"/>
          </a:xfrm>
          <a:prstGeom prst="roundRect">
            <a:avLst>
              <a:gd fmla="val 10903" name="adj"/>
            </a:avLst>
          </a:prstGeom>
          <a:solidFill>
            <a:schemeClr val="lt1"/>
          </a:solidFill>
          <a:ln>
            <a:noFill/>
          </a:ln>
        </p:spPr>
        <p:txBody>
          <a:bodyPr anchorCtr="0" anchor="ctr" bIns="0" lIns="0" spcFirstLastPara="1" rIns="0" wrap="square" tIns="0"/>
          <a:lstStyle>
            <a:lvl1pPr lvl="0" marR="0" rtl="0" algn="l">
              <a:spcBef>
                <a:spcPts val="800"/>
              </a:spcBef>
              <a:spcAft>
                <a:spcPts val="0"/>
              </a:spcAft>
              <a:buClr>
                <a:srgbClr val="7F7F7F"/>
              </a:buClr>
              <a:buSzPts val="1100"/>
              <a:buFont typeface="Arial"/>
              <a:buChar char="​"/>
              <a:defRPr b="0" i="0" sz="1100" u="none" cap="none" strike="noStrike">
                <a:solidFill>
                  <a:schemeClr val="lt1"/>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53" name="Shape 1553"/>
          <p:cNvSpPr txBox="1"/>
          <p:nvPr>
            <p:ph idx="6" type="body"/>
          </p:nvPr>
        </p:nvSpPr>
        <p:spPr>
          <a:xfrm>
            <a:off x="432167" y="3878991"/>
            <a:ext cx="3344100" cy="1029900"/>
          </a:xfrm>
          <a:prstGeom prst="rect">
            <a:avLst/>
          </a:prstGeom>
          <a:noFill/>
          <a:ln>
            <a:noFill/>
          </a:ln>
        </p:spPr>
        <p:txBody>
          <a:bodyPr anchorCtr="0" anchor="t" bIns="0" lIns="0" spcFirstLastPara="1" rIns="0" wrap="square" tIns="0"/>
          <a:lstStyle>
            <a:lvl1pPr indent="-304800" lvl="0" marL="457200" marR="0" rtl="0" algn="l">
              <a:lnSpc>
                <a:spcPct val="90000"/>
              </a:lnSpc>
              <a:spcBef>
                <a:spcPts val="600"/>
              </a:spcBef>
              <a:spcAft>
                <a:spcPts val="0"/>
              </a:spcAft>
              <a:buClr>
                <a:srgbClr val="7F7F7F"/>
              </a:buClr>
              <a:buSzPts val="1200"/>
              <a:buFont typeface="Arial"/>
              <a:buChar char="​"/>
              <a:defRPr b="0" i="0" sz="1200" u="none" cap="none" strike="noStrike">
                <a:solidFill>
                  <a:srgbClr val="7C868D"/>
                </a:solidFill>
                <a:latin typeface="Arial"/>
                <a:ea typeface="Arial"/>
                <a:cs typeface="Arial"/>
                <a:sym typeface="Arial"/>
              </a:defRPr>
            </a:lvl1pPr>
            <a:lvl2pPr indent="-304800" lvl="1" marL="914400" marR="0" rtl="0" algn="l">
              <a:lnSpc>
                <a:spcPct val="90000"/>
              </a:lnSpc>
              <a:spcBef>
                <a:spcPts val="600"/>
              </a:spcBef>
              <a:spcAft>
                <a:spcPts val="0"/>
              </a:spcAft>
              <a:buClr>
                <a:schemeClr val="accent2"/>
              </a:buClr>
              <a:buSzPts val="1200"/>
              <a:buFont typeface="Arial"/>
              <a:buChar char="•"/>
              <a:defRPr b="0" i="0" sz="1200" u="none" cap="none" strike="noStrike">
                <a:solidFill>
                  <a:srgbClr val="7C868D"/>
                </a:solidFill>
                <a:latin typeface="Arial"/>
                <a:ea typeface="Arial"/>
                <a:cs typeface="Arial"/>
                <a:sym typeface="Arial"/>
              </a:defRPr>
            </a:lvl2pPr>
            <a:lvl3pPr indent="-228600" lvl="2" marL="1371600" marR="0" rtl="0" algn="l">
              <a:lnSpc>
                <a:spcPct val="90000"/>
              </a:lnSpc>
              <a:spcBef>
                <a:spcPts val="600"/>
              </a:spcBef>
              <a:spcAft>
                <a:spcPts val="0"/>
              </a:spcAft>
              <a:buClr>
                <a:schemeClr val="accent2"/>
              </a:buClr>
              <a:buSzPts val="1100"/>
              <a:buFont typeface="Arial"/>
              <a:buNone/>
              <a:defRPr b="0" i="0" sz="1100" u="none" cap="none" strike="noStrike">
                <a:solidFill>
                  <a:srgbClr val="7C868D"/>
                </a:solidFill>
                <a:latin typeface="Arial"/>
                <a:ea typeface="Arial"/>
                <a:cs typeface="Arial"/>
                <a:sym typeface="Arial"/>
              </a:defRPr>
            </a:lvl3pPr>
            <a:lvl4pPr indent="-304800" lvl="3" marL="1828800" marR="0" rtl="0" algn="l">
              <a:lnSpc>
                <a:spcPct val="90000"/>
              </a:lnSpc>
              <a:spcBef>
                <a:spcPts val="600"/>
              </a:spcBef>
              <a:spcAft>
                <a:spcPts val="0"/>
              </a:spcAft>
              <a:buClr>
                <a:schemeClr val="accent2"/>
              </a:buClr>
              <a:buSzPts val="1200"/>
              <a:buFont typeface="Arial"/>
              <a:buChar char="•"/>
              <a:defRPr b="1" i="0" sz="1200" u="none" cap="none" strike="noStrike">
                <a:solidFill>
                  <a:srgbClr val="7C868D"/>
                </a:solidFill>
                <a:latin typeface="Arial"/>
                <a:ea typeface="Arial"/>
                <a:cs typeface="Arial"/>
                <a:sym typeface="Arial"/>
              </a:defRPr>
            </a:lvl4pPr>
            <a:lvl5pPr indent="-228600" lvl="4" marL="2286000" marR="0" rtl="0" algn="l">
              <a:lnSpc>
                <a:spcPct val="90000"/>
              </a:lnSpc>
              <a:spcBef>
                <a:spcPts val="600"/>
              </a:spcBef>
              <a:spcAft>
                <a:spcPts val="0"/>
              </a:spcAft>
              <a:buSzPts val="1100"/>
              <a:buNone/>
              <a:defRPr b="0" i="0" sz="1200" u="none" cap="none" strike="noStrike">
                <a:solidFill>
                  <a:srgbClr val="7C868D"/>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54" name="Shape 1554"/>
          <p:cNvSpPr txBox="1"/>
          <p:nvPr>
            <p:ph idx="7" type="body"/>
          </p:nvPr>
        </p:nvSpPr>
        <p:spPr>
          <a:xfrm>
            <a:off x="432167" y="3460130"/>
            <a:ext cx="3326700" cy="350100"/>
          </a:xfrm>
          <a:prstGeom prst="rect">
            <a:avLst/>
          </a:prstGeom>
          <a:noFill/>
          <a:ln>
            <a:noFill/>
          </a:ln>
        </p:spPr>
        <p:txBody>
          <a:bodyPr anchorCtr="0" anchor="b" bIns="0" lIns="0" spcFirstLastPara="1" rIns="0" wrap="square" tIns="0"/>
          <a:lstStyle>
            <a:lvl1pPr indent="-317500" lvl="0" marL="457200" marR="0" rtl="0" algn="l">
              <a:lnSpc>
                <a:spcPct val="90000"/>
              </a:lnSpc>
              <a:spcBef>
                <a:spcPts val="800"/>
              </a:spcBef>
              <a:spcAft>
                <a:spcPts val="0"/>
              </a:spcAft>
              <a:buClr>
                <a:srgbClr val="7F7F7F"/>
              </a:buClr>
              <a:buSzPts val="1400"/>
              <a:buFont typeface="Arial"/>
              <a:buChar char="​"/>
              <a:defRPr b="1" i="0" sz="1400" u="none" cap="none" strike="noStrike">
                <a:solidFill>
                  <a:srgbClr val="3E6E84"/>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icture 23" id="1555" name="Shape 1555"/>
          <p:cNvPicPr preferRelativeResize="0"/>
          <p:nvPr/>
        </p:nvPicPr>
        <p:blipFill rotWithShape="1">
          <a:blip r:embed="rId2">
            <a:alphaModFix/>
          </a:blip>
          <a:srcRect b="0" l="0" r="0" t="0"/>
          <a:stretch/>
        </p:blipFill>
        <p:spPr>
          <a:xfrm>
            <a:off x="8492566" y="4693436"/>
            <a:ext cx="462227" cy="323561"/>
          </a:xfrm>
          <a:prstGeom prst="rect">
            <a:avLst/>
          </a:prstGeom>
          <a:noFill/>
          <a:ln>
            <a:noFill/>
          </a:ln>
        </p:spPr>
      </p:pic>
    </p:spTree>
  </p:cSld>
  <p:clrMapOvr>
    <a:masterClrMapping/>
  </p:clrMapOvr>
  <p:transition spd="med">
    <p:fade/>
  </p:transition>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_slide 2" showMasterSp="0">
  <p:cSld name="Thank You_slide 2">
    <p:bg>
      <p:bgPr>
        <a:gradFill>
          <a:gsLst>
            <a:gs pos="0">
              <a:srgbClr val="118ED9"/>
            </a:gs>
            <a:gs pos="78899">
              <a:srgbClr val="4CC0D9"/>
            </a:gs>
            <a:gs pos="100000">
              <a:srgbClr val="68E2B3"/>
            </a:gs>
          </a:gsLst>
          <a:lin ang="5400012" scaled="0"/>
        </a:gradFill>
      </p:bgPr>
    </p:bg>
    <p:spTree>
      <p:nvGrpSpPr>
        <p:cNvPr id="1556" name="Shape 1556"/>
        <p:cNvGrpSpPr/>
        <p:nvPr/>
      </p:nvGrpSpPr>
      <p:grpSpPr>
        <a:xfrm>
          <a:off x="0" y="0"/>
          <a:ext cx="0" cy="0"/>
          <a:chOff x="0" y="0"/>
          <a:chExt cx="0" cy="0"/>
        </a:xfrm>
      </p:grpSpPr>
      <p:pic>
        <p:nvPicPr>
          <p:cNvPr id="1557" name="Shape 1557"/>
          <p:cNvPicPr preferRelativeResize="0"/>
          <p:nvPr/>
        </p:nvPicPr>
        <p:blipFill rotWithShape="1">
          <a:blip r:embed="rId2">
            <a:alphaModFix/>
          </a:blip>
          <a:srcRect b="0" l="0" r="0" t="0"/>
          <a:stretch/>
        </p:blipFill>
        <p:spPr>
          <a:xfrm>
            <a:off x="0" y="1381"/>
            <a:ext cx="9151645" cy="5147798"/>
          </a:xfrm>
          <a:prstGeom prst="rect">
            <a:avLst/>
          </a:prstGeom>
          <a:noFill/>
          <a:ln>
            <a:noFill/>
          </a:ln>
        </p:spPr>
      </p:pic>
      <p:grpSp>
        <p:nvGrpSpPr>
          <p:cNvPr id="1558" name="Shape 1558"/>
          <p:cNvGrpSpPr/>
          <p:nvPr/>
        </p:nvGrpSpPr>
        <p:grpSpPr>
          <a:xfrm flipH="1">
            <a:off x="7352005" y="547351"/>
            <a:ext cx="985907" cy="471207"/>
            <a:chOff x="10411287" y="2695706"/>
            <a:chExt cx="1724216" cy="824365"/>
          </a:xfrm>
        </p:grpSpPr>
        <p:sp>
          <p:nvSpPr>
            <p:cNvPr id="1559" name="Shape 1559"/>
            <p:cNvSpPr/>
            <p:nvPr/>
          </p:nvSpPr>
          <p:spPr>
            <a:xfrm>
              <a:off x="11236572" y="3222619"/>
              <a:ext cx="307668" cy="212910"/>
            </a:xfrm>
            <a:custGeom>
              <a:pathLst>
                <a:path extrusionOk="0" h="21275" w="21377">
                  <a:moveTo>
                    <a:pt x="2169" y="3195"/>
                  </a:moveTo>
                  <a:cubicBezTo>
                    <a:pt x="2127" y="3156"/>
                    <a:pt x="1597" y="2864"/>
                    <a:pt x="919" y="2566"/>
                  </a:cubicBezTo>
                  <a:cubicBezTo>
                    <a:pt x="241" y="2268"/>
                    <a:pt x="-59" y="2181"/>
                    <a:pt x="9" y="1895"/>
                  </a:cubicBezTo>
                  <a:cubicBezTo>
                    <a:pt x="77" y="1609"/>
                    <a:pt x="732" y="1756"/>
                    <a:pt x="1142" y="1597"/>
                  </a:cubicBezTo>
                  <a:cubicBezTo>
                    <a:pt x="1553" y="1437"/>
                    <a:pt x="1678" y="1388"/>
                    <a:pt x="1954" y="869"/>
                  </a:cubicBezTo>
                  <a:cubicBezTo>
                    <a:pt x="2230" y="350"/>
                    <a:pt x="2454" y="-260"/>
                    <a:pt x="3800" y="117"/>
                  </a:cubicBezTo>
                  <a:cubicBezTo>
                    <a:pt x="5145" y="495"/>
                    <a:pt x="5296" y="574"/>
                    <a:pt x="5720" y="1090"/>
                  </a:cubicBezTo>
                  <a:cubicBezTo>
                    <a:pt x="6143" y="1604"/>
                    <a:pt x="6497" y="1854"/>
                    <a:pt x="7067" y="1921"/>
                  </a:cubicBezTo>
                  <a:cubicBezTo>
                    <a:pt x="7636" y="1989"/>
                    <a:pt x="8400" y="1435"/>
                    <a:pt x="9605" y="1761"/>
                  </a:cubicBezTo>
                  <a:cubicBezTo>
                    <a:pt x="10810" y="2086"/>
                    <a:pt x="12586" y="2933"/>
                    <a:pt x="14839" y="5296"/>
                  </a:cubicBezTo>
                  <a:cubicBezTo>
                    <a:pt x="17093" y="7658"/>
                    <a:pt x="17146" y="8011"/>
                    <a:pt x="17422" y="8233"/>
                  </a:cubicBezTo>
                  <a:cubicBezTo>
                    <a:pt x="17698" y="8455"/>
                    <a:pt x="18267" y="8713"/>
                    <a:pt x="18461" y="8832"/>
                  </a:cubicBezTo>
                  <a:cubicBezTo>
                    <a:pt x="18656" y="8952"/>
                    <a:pt x="18777" y="9020"/>
                    <a:pt x="18776" y="9116"/>
                  </a:cubicBezTo>
                  <a:cubicBezTo>
                    <a:pt x="18776" y="9211"/>
                    <a:pt x="20000" y="9520"/>
                    <a:pt x="19223" y="9592"/>
                  </a:cubicBezTo>
                  <a:cubicBezTo>
                    <a:pt x="19632" y="9815"/>
                    <a:pt x="20119" y="10066"/>
                    <a:pt x="19904" y="10153"/>
                  </a:cubicBezTo>
                  <a:cubicBezTo>
                    <a:pt x="19689" y="10242"/>
                    <a:pt x="19521" y="10251"/>
                    <a:pt x="19521" y="10251"/>
                  </a:cubicBezTo>
                  <a:cubicBezTo>
                    <a:pt x="19521" y="10251"/>
                    <a:pt x="20310" y="10854"/>
                    <a:pt x="20322" y="10978"/>
                  </a:cubicBezTo>
                  <a:cubicBezTo>
                    <a:pt x="20333" y="11101"/>
                    <a:pt x="20208" y="11055"/>
                    <a:pt x="19986" y="10997"/>
                  </a:cubicBezTo>
                  <a:cubicBezTo>
                    <a:pt x="19763" y="10938"/>
                    <a:pt x="20926" y="12060"/>
                    <a:pt x="21234" y="12199"/>
                  </a:cubicBezTo>
                  <a:cubicBezTo>
                    <a:pt x="21541" y="12336"/>
                    <a:pt x="21276" y="12333"/>
                    <a:pt x="21159" y="12338"/>
                  </a:cubicBezTo>
                  <a:cubicBezTo>
                    <a:pt x="21042" y="12343"/>
                    <a:pt x="20910" y="12246"/>
                    <a:pt x="20937" y="12375"/>
                  </a:cubicBezTo>
                  <a:cubicBezTo>
                    <a:pt x="20963" y="12504"/>
                    <a:pt x="20905" y="12460"/>
                    <a:pt x="20733" y="12397"/>
                  </a:cubicBezTo>
                  <a:cubicBezTo>
                    <a:pt x="20562" y="12333"/>
                    <a:pt x="20546" y="12327"/>
                    <a:pt x="20219" y="12111"/>
                  </a:cubicBezTo>
                  <a:cubicBezTo>
                    <a:pt x="19892" y="11894"/>
                    <a:pt x="19795" y="11787"/>
                    <a:pt x="19576" y="11802"/>
                  </a:cubicBezTo>
                  <a:cubicBezTo>
                    <a:pt x="19358" y="11816"/>
                    <a:pt x="19458" y="11997"/>
                    <a:pt x="19159" y="11718"/>
                  </a:cubicBezTo>
                  <a:cubicBezTo>
                    <a:pt x="18860" y="11441"/>
                    <a:pt x="18876" y="11256"/>
                    <a:pt x="18466" y="11224"/>
                  </a:cubicBezTo>
                  <a:cubicBezTo>
                    <a:pt x="18057" y="11192"/>
                    <a:pt x="17749" y="11055"/>
                    <a:pt x="17393" y="11090"/>
                  </a:cubicBezTo>
                  <a:cubicBezTo>
                    <a:pt x="17038" y="11126"/>
                    <a:pt x="16781" y="11079"/>
                    <a:pt x="16570" y="11049"/>
                  </a:cubicBezTo>
                  <a:cubicBezTo>
                    <a:pt x="16359" y="11019"/>
                    <a:pt x="16262" y="10912"/>
                    <a:pt x="16177" y="10832"/>
                  </a:cubicBezTo>
                  <a:cubicBezTo>
                    <a:pt x="16091" y="10753"/>
                    <a:pt x="15970" y="10780"/>
                    <a:pt x="15747" y="10817"/>
                  </a:cubicBezTo>
                  <a:cubicBezTo>
                    <a:pt x="15525" y="10854"/>
                    <a:pt x="13828" y="10586"/>
                    <a:pt x="13828" y="10586"/>
                  </a:cubicBezTo>
                  <a:cubicBezTo>
                    <a:pt x="13828" y="10586"/>
                    <a:pt x="14098" y="11211"/>
                    <a:pt x="13412" y="11149"/>
                  </a:cubicBezTo>
                  <a:cubicBezTo>
                    <a:pt x="13420" y="11749"/>
                    <a:pt x="13310" y="11995"/>
                    <a:pt x="12991" y="11925"/>
                  </a:cubicBezTo>
                  <a:cubicBezTo>
                    <a:pt x="12968" y="12419"/>
                    <a:pt x="12729" y="12737"/>
                    <a:pt x="12386" y="12610"/>
                  </a:cubicBezTo>
                  <a:cubicBezTo>
                    <a:pt x="12294" y="13030"/>
                    <a:pt x="12227" y="13316"/>
                    <a:pt x="11786" y="13177"/>
                  </a:cubicBezTo>
                  <a:cubicBezTo>
                    <a:pt x="11639" y="13720"/>
                    <a:pt x="11444" y="13696"/>
                    <a:pt x="11350" y="13661"/>
                  </a:cubicBezTo>
                  <a:cubicBezTo>
                    <a:pt x="11257" y="13627"/>
                    <a:pt x="11249" y="13767"/>
                    <a:pt x="11249" y="13767"/>
                  </a:cubicBezTo>
                  <a:cubicBezTo>
                    <a:pt x="11249" y="13767"/>
                    <a:pt x="11425" y="15290"/>
                    <a:pt x="10908" y="14932"/>
                  </a:cubicBezTo>
                  <a:cubicBezTo>
                    <a:pt x="10949" y="15448"/>
                    <a:pt x="10811" y="16401"/>
                    <a:pt x="10415" y="16016"/>
                  </a:cubicBezTo>
                  <a:cubicBezTo>
                    <a:pt x="10349" y="16757"/>
                    <a:pt x="10108" y="17360"/>
                    <a:pt x="9809" y="17082"/>
                  </a:cubicBezTo>
                  <a:cubicBezTo>
                    <a:pt x="9594" y="18006"/>
                    <a:pt x="9487" y="18326"/>
                    <a:pt x="9047" y="18091"/>
                  </a:cubicBezTo>
                  <a:cubicBezTo>
                    <a:pt x="8919" y="18618"/>
                    <a:pt x="8544" y="19698"/>
                    <a:pt x="8180" y="18943"/>
                  </a:cubicBezTo>
                  <a:cubicBezTo>
                    <a:pt x="7877" y="19619"/>
                    <a:pt x="7420" y="20406"/>
                    <a:pt x="7317" y="19962"/>
                  </a:cubicBezTo>
                  <a:cubicBezTo>
                    <a:pt x="7213" y="19517"/>
                    <a:pt x="7159" y="19449"/>
                    <a:pt x="7159" y="19449"/>
                  </a:cubicBezTo>
                  <a:cubicBezTo>
                    <a:pt x="7159" y="19449"/>
                    <a:pt x="7088" y="20498"/>
                    <a:pt x="6369" y="20806"/>
                  </a:cubicBezTo>
                  <a:cubicBezTo>
                    <a:pt x="6209" y="20580"/>
                    <a:pt x="6269" y="19599"/>
                    <a:pt x="6269" y="19599"/>
                  </a:cubicBezTo>
                  <a:cubicBezTo>
                    <a:pt x="6269" y="19599"/>
                    <a:pt x="5650" y="21018"/>
                    <a:pt x="5437" y="21179"/>
                  </a:cubicBezTo>
                  <a:cubicBezTo>
                    <a:pt x="5226" y="21340"/>
                    <a:pt x="5175" y="21250"/>
                    <a:pt x="5175" y="21250"/>
                  </a:cubicBezTo>
                  <a:cubicBezTo>
                    <a:pt x="5175" y="21250"/>
                    <a:pt x="5195" y="20492"/>
                    <a:pt x="5362" y="19837"/>
                  </a:cubicBezTo>
                  <a:cubicBezTo>
                    <a:pt x="4996" y="20490"/>
                    <a:pt x="4493" y="21165"/>
                    <a:pt x="4321" y="21197"/>
                  </a:cubicBezTo>
                  <a:cubicBezTo>
                    <a:pt x="4149" y="21229"/>
                    <a:pt x="4113" y="21335"/>
                    <a:pt x="4149" y="21229"/>
                  </a:cubicBezTo>
                  <a:cubicBezTo>
                    <a:pt x="4185" y="21123"/>
                    <a:pt x="4574" y="19689"/>
                    <a:pt x="4574" y="19689"/>
                  </a:cubicBezTo>
                  <a:cubicBezTo>
                    <a:pt x="4574" y="19689"/>
                    <a:pt x="3950" y="20390"/>
                    <a:pt x="3704" y="20467"/>
                  </a:cubicBezTo>
                  <a:cubicBezTo>
                    <a:pt x="3457" y="20543"/>
                    <a:pt x="3746" y="19766"/>
                    <a:pt x="3782" y="19659"/>
                  </a:cubicBezTo>
                  <a:cubicBezTo>
                    <a:pt x="3817" y="19552"/>
                    <a:pt x="5167" y="15439"/>
                    <a:pt x="5488" y="14291"/>
                  </a:cubicBezTo>
                  <a:cubicBezTo>
                    <a:pt x="5810" y="13143"/>
                    <a:pt x="6572" y="10366"/>
                    <a:pt x="6722" y="9991"/>
                  </a:cubicBezTo>
                  <a:cubicBezTo>
                    <a:pt x="6872" y="9616"/>
                    <a:pt x="7064" y="9377"/>
                    <a:pt x="7064" y="9377"/>
                  </a:cubicBezTo>
                  <a:cubicBezTo>
                    <a:pt x="7064" y="9377"/>
                    <a:pt x="6856" y="8033"/>
                    <a:pt x="7489" y="6905"/>
                  </a:cubicBezTo>
                  <a:cubicBezTo>
                    <a:pt x="6909" y="6619"/>
                    <a:pt x="6939" y="6917"/>
                    <a:pt x="6306" y="6086"/>
                  </a:cubicBezTo>
                  <a:cubicBezTo>
                    <a:pt x="5673" y="5254"/>
                    <a:pt x="5288" y="5089"/>
                    <a:pt x="4976" y="4973"/>
                  </a:cubicBezTo>
                  <a:cubicBezTo>
                    <a:pt x="4664" y="4858"/>
                    <a:pt x="4591" y="4711"/>
                    <a:pt x="4439" y="4631"/>
                  </a:cubicBezTo>
                  <a:cubicBezTo>
                    <a:pt x="4287" y="4551"/>
                    <a:pt x="3554" y="4281"/>
                    <a:pt x="3204" y="4008"/>
                  </a:cubicBezTo>
                  <a:cubicBezTo>
                    <a:pt x="2854" y="3735"/>
                    <a:pt x="2169" y="3195"/>
                    <a:pt x="2169" y="3195"/>
                  </a:cubicBezTo>
                  <a:close/>
                </a:path>
              </a:pathLst>
            </a:custGeom>
            <a:solidFill>
              <a:srgbClr val="3E6E84"/>
            </a:solidFill>
            <a:ln>
              <a:noFill/>
            </a:ln>
          </p:spPr>
          <p:txBody>
            <a:bodyPr anchorCtr="0" anchor="ctr" bIns="7125" lIns="7125" spcFirstLastPara="1" rIns="7125" wrap="square" tIns="7125">
              <a:noAutofit/>
            </a:bodyPr>
            <a:lstStyle/>
            <a:p>
              <a:pPr indent="0" lvl="0" marL="0" marR="0" rtl="0" algn="l">
                <a:spcBef>
                  <a:spcPts val="0"/>
                </a:spcBef>
                <a:spcAft>
                  <a:spcPts val="0"/>
                </a:spcAft>
                <a:buNone/>
              </a:pPr>
              <a:r>
                <a:t/>
              </a:r>
              <a:endParaRPr sz="500">
                <a:solidFill>
                  <a:schemeClr val="dk1"/>
                </a:solidFill>
                <a:latin typeface="Arial"/>
                <a:ea typeface="Arial"/>
                <a:cs typeface="Arial"/>
                <a:sym typeface="Arial"/>
              </a:endParaRPr>
            </a:p>
          </p:txBody>
        </p:sp>
        <p:sp>
          <p:nvSpPr>
            <p:cNvPr id="1560" name="Shape 1560"/>
            <p:cNvSpPr/>
            <p:nvPr/>
          </p:nvSpPr>
          <p:spPr>
            <a:xfrm>
              <a:off x="11769834" y="3286102"/>
              <a:ext cx="365668" cy="233969"/>
            </a:xfrm>
            <a:custGeom>
              <a:pathLst>
                <a:path extrusionOk="0" h="20614" w="21143">
                  <a:moveTo>
                    <a:pt x="6549" y="3746"/>
                  </a:moveTo>
                  <a:cubicBezTo>
                    <a:pt x="6549" y="3746"/>
                    <a:pt x="4970" y="1724"/>
                    <a:pt x="3293" y="1769"/>
                  </a:cubicBezTo>
                  <a:cubicBezTo>
                    <a:pt x="1615" y="1814"/>
                    <a:pt x="2234" y="3607"/>
                    <a:pt x="934" y="3801"/>
                  </a:cubicBezTo>
                  <a:cubicBezTo>
                    <a:pt x="-365" y="3994"/>
                    <a:pt x="-227" y="4428"/>
                    <a:pt x="844" y="4789"/>
                  </a:cubicBezTo>
                  <a:cubicBezTo>
                    <a:pt x="1916" y="5150"/>
                    <a:pt x="2102" y="4960"/>
                    <a:pt x="2402" y="5340"/>
                  </a:cubicBezTo>
                  <a:cubicBezTo>
                    <a:pt x="2703" y="5721"/>
                    <a:pt x="3166" y="6049"/>
                    <a:pt x="3814" y="6303"/>
                  </a:cubicBezTo>
                  <a:cubicBezTo>
                    <a:pt x="4463" y="6556"/>
                    <a:pt x="5079" y="6885"/>
                    <a:pt x="5353" y="7314"/>
                  </a:cubicBezTo>
                  <a:cubicBezTo>
                    <a:pt x="5626" y="7743"/>
                    <a:pt x="6672" y="9733"/>
                    <a:pt x="7368" y="10386"/>
                  </a:cubicBezTo>
                  <a:cubicBezTo>
                    <a:pt x="8064" y="11038"/>
                    <a:pt x="8267" y="11322"/>
                    <a:pt x="8267" y="11322"/>
                  </a:cubicBezTo>
                  <a:cubicBezTo>
                    <a:pt x="8267" y="11322"/>
                    <a:pt x="7866" y="12101"/>
                    <a:pt x="7974" y="13167"/>
                  </a:cubicBezTo>
                  <a:cubicBezTo>
                    <a:pt x="8083" y="14233"/>
                    <a:pt x="8135" y="14722"/>
                    <a:pt x="8138" y="14811"/>
                  </a:cubicBezTo>
                  <a:cubicBezTo>
                    <a:pt x="8143" y="14901"/>
                    <a:pt x="7862" y="15201"/>
                    <a:pt x="7836" y="16155"/>
                  </a:cubicBezTo>
                  <a:cubicBezTo>
                    <a:pt x="7809" y="17110"/>
                    <a:pt x="7868" y="19035"/>
                    <a:pt x="7866" y="19502"/>
                  </a:cubicBezTo>
                  <a:cubicBezTo>
                    <a:pt x="7864" y="19969"/>
                    <a:pt x="7791" y="20291"/>
                    <a:pt x="7772" y="20401"/>
                  </a:cubicBezTo>
                  <a:cubicBezTo>
                    <a:pt x="7754" y="20511"/>
                    <a:pt x="8400" y="20092"/>
                    <a:pt x="8491" y="20010"/>
                  </a:cubicBezTo>
                  <a:cubicBezTo>
                    <a:pt x="8582" y="19928"/>
                    <a:pt x="8557" y="20299"/>
                    <a:pt x="8768" y="20528"/>
                  </a:cubicBezTo>
                  <a:cubicBezTo>
                    <a:pt x="8979" y="20757"/>
                    <a:pt x="9143" y="20470"/>
                    <a:pt x="9261" y="20341"/>
                  </a:cubicBezTo>
                  <a:cubicBezTo>
                    <a:pt x="9378" y="20211"/>
                    <a:pt x="9552" y="20543"/>
                    <a:pt x="9743" y="20325"/>
                  </a:cubicBezTo>
                  <a:cubicBezTo>
                    <a:pt x="9933" y="20106"/>
                    <a:pt x="10021" y="19818"/>
                    <a:pt x="10021" y="19818"/>
                  </a:cubicBezTo>
                  <a:cubicBezTo>
                    <a:pt x="10021" y="19818"/>
                    <a:pt x="10004" y="20368"/>
                    <a:pt x="10366" y="20159"/>
                  </a:cubicBezTo>
                  <a:cubicBezTo>
                    <a:pt x="10728" y="19949"/>
                    <a:pt x="10847" y="19586"/>
                    <a:pt x="10883" y="19484"/>
                  </a:cubicBezTo>
                  <a:cubicBezTo>
                    <a:pt x="10919" y="19381"/>
                    <a:pt x="11152" y="19823"/>
                    <a:pt x="11343" y="19605"/>
                  </a:cubicBezTo>
                  <a:cubicBezTo>
                    <a:pt x="11533" y="19387"/>
                    <a:pt x="11615" y="19010"/>
                    <a:pt x="11615" y="19010"/>
                  </a:cubicBezTo>
                  <a:cubicBezTo>
                    <a:pt x="11615" y="19010"/>
                    <a:pt x="11721" y="19519"/>
                    <a:pt x="11957" y="19261"/>
                  </a:cubicBezTo>
                  <a:cubicBezTo>
                    <a:pt x="12193" y="19002"/>
                    <a:pt x="12202" y="18947"/>
                    <a:pt x="12257" y="18735"/>
                  </a:cubicBezTo>
                  <a:cubicBezTo>
                    <a:pt x="12312" y="18522"/>
                    <a:pt x="12443" y="18544"/>
                    <a:pt x="12515" y="18455"/>
                  </a:cubicBezTo>
                  <a:cubicBezTo>
                    <a:pt x="12588" y="18367"/>
                    <a:pt x="12634" y="18093"/>
                    <a:pt x="12635" y="17976"/>
                  </a:cubicBezTo>
                  <a:cubicBezTo>
                    <a:pt x="12635" y="17859"/>
                    <a:pt x="12889" y="17607"/>
                    <a:pt x="12858" y="17449"/>
                  </a:cubicBezTo>
                  <a:cubicBezTo>
                    <a:pt x="12827" y="17291"/>
                    <a:pt x="12791" y="17159"/>
                    <a:pt x="12950" y="17134"/>
                  </a:cubicBezTo>
                  <a:cubicBezTo>
                    <a:pt x="13107" y="17108"/>
                    <a:pt x="13230" y="16951"/>
                    <a:pt x="13172" y="16723"/>
                  </a:cubicBezTo>
                  <a:cubicBezTo>
                    <a:pt x="13115" y="16496"/>
                    <a:pt x="13156" y="16366"/>
                    <a:pt x="13219" y="16216"/>
                  </a:cubicBezTo>
                  <a:cubicBezTo>
                    <a:pt x="13283" y="16065"/>
                    <a:pt x="13172" y="15817"/>
                    <a:pt x="13118" y="15795"/>
                  </a:cubicBezTo>
                  <a:cubicBezTo>
                    <a:pt x="13063" y="15774"/>
                    <a:pt x="13177" y="15555"/>
                    <a:pt x="13412" y="15414"/>
                  </a:cubicBezTo>
                  <a:cubicBezTo>
                    <a:pt x="13647" y="15271"/>
                    <a:pt x="13647" y="15271"/>
                    <a:pt x="13693" y="15114"/>
                  </a:cubicBezTo>
                  <a:cubicBezTo>
                    <a:pt x="13739" y="14956"/>
                    <a:pt x="13672" y="14901"/>
                    <a:pt x="13794" y="14744"/>
                  </a:cubicBezTo>
                  <a:cubicBezTo>
                    <a:pt x="13916" y="14587"/>
                    <a:pt x="13853" y="14737"/>
                    <a:pt x="13926" y="14415"/>
                  </a:cubicBezTo>
                  <a:cubicBezTo>
                    <a:pt x="14000" y="14093"/>
                    <a:pt x="14104" y="13929"/>
                    <a:pt x="14104" y="13929"/>
                  </a:cubicBezTo>
                  <a:cubicBezTo>
                    <a:pt x="14104" y="13929"/>
                    <a:pt x="14680" y="14155"/>
                    <a:pt x="15181" y="14029"/>
                  </a:cubicBezTo>
                  <a:cubicBezTo>
                    <a:pt x="15683" y="13904"/>
                    <a:pt x="15710" y="13739"/>
                    <a:pt x="15917" y="13879"/>
                  </a:cubicBezTo>
                  <a:cubicBezTo>
                    <a:pt x="16124" y="14018"/>
                    <a:pt x="16255" y="13806"/>
                    <a:pt x="17652" y="14177"/>
                  </a:cubicBezTo>
                  <a:cubicBezTo>
                    <a:pt x="19048" y="14548"/>
                    <a:pt x="19059" y="14260"/>
                    <a:pt x="19445" y="14470"/>
                  </a:cubicBezTo>
                  <a:cubicBezTo>
                    <a:pt x="19832" y="14680"/>
                    <a:pt x="19814" y="14673"/>
                    <a:pt x="20228" y="14952"/>
                  </a:cubicBezTo>
                  <a:cubicBezTo>
                    <a:pt x="20642" y="15231"/>
                    <a:pt x="20624" y="15107"/>
                    <a:pt x="20930" y="15344"/>
                  </a:cubicBezTo>
                  <a:cubicBezTo>
                    <a:pt x="21235" y="15580"/>
                    <a:pt x="21200" y="15333"/>
                    <a:pt x="20908" y="15013"/>
                  </a:cubicBezTo>
                  <a:cubicBezTo>
                    <a:pt x="20616" y="14695"/>
                    <a:pt x="20425" y="14356"/>
                    <a:pt x="20204" y="14182"/>
                  </a:cubicBezTo>
                  <a:cubicBezTo>
                    <a:pt x="19984" y="14008"/>
                    <a:pt x="19432" y="13528"/>
                    <a:pt x="19364" y="13473"/>
                  </a:cubicBezTo>
                  <a:cubicBezTo>
                    <a:pt x="19297" y="13417"/>
                    <a:pt x="19747" y="13477"/>
                    <a:pt x="19747" y="13477"/>
                  </a:cubicBezTo>
                  <a:cubicBezTo>
                    <a:pt x="19747" y="13477"/>
                    <a:pt x="19474" y="13048"/>
                    <a:pt x="19289" y="13005"/>
                  </a:cubicBezTo>
                  <a:cubicBezTo>
                    <a:pt x="19105" y="12961"/>
                    <a:pt x="18754" y="12649"/>
                    <a:pt x="18677" y="12648"/>
                  </a:cubicBezTo>
                  <a:cubicBezTo>
                    <a:pt x="18601" y="12648"/>
                    <a:pt x="18907" y="12650"/>
                    <a:pt x="18993" y="12597"/>
                  </a:cubicBezTo>
                  <a:cubicBezTo>
                    <a:pt x="19079" y="12543"/>
                    <a:pt x="19237" y="12516"/>
                    <a:pt x="18922" y="12335"/>
                  </a:cubicBezTo>
                  <a:cubicBezTo>
                    <a:pt x="18608" y="12153"/>
                    <a:pt x="18266" y="11785"/>
                    <a:pt x="17875" y="11720"/>
                  </a:cubicBezTo>
                  <a:cubicBezTo>
                    <a:pt x="17482" y="11654"/>
                    <a:pt x="17097" y="11093"/>
                    <a:pt x="16698" y="10615"/>
                  </a:cubicBezTo>
                  <a:cubicBezTo>
                    <a:pt x="16298" y="10137"/>
                    <a:pt x="16209" y="9868"/>
                    <a:pt x="15760" y="9458"/>
                  </a:cubicBezTo>
                  <a:cubicBezTo>
                    <a:pt x="15311" y="9049"/>
                    <a:pt x="14997" y="8633"/>
                    <a:pt x="14673" y="8389"/>
                  </a:cubicBezTo>
                  <a:cubicBezTo>
                    <a:pt x="14350" y="8146"/>
                    <a:pt x="14157" y="7924"/>
                    <a:pt x="14041" y="7703"/>
                  </a:cubicBezTo>
                  <a:cubicBezTo>
                    <a:pt x="13924" y="7482"/>
                    <a:pt x="13948" y="7111"/>
                    <a:pt x="13756" y="6773"/>
                  </a:cubicBezTo>
                  <a:cubicBezTo>
                    <a:pt x="13564" y="6434"/>
                    <a:pt x="13322" y="5813"/>
                    <a:pt x="13057" y="5563"/>
                  </a:cubicBezTo>
                  <a:cubicBezTo>
                    <a:pt x="12792" y="5313"/>
                    <a:pt x="12438" y="5028"/>
                    <a:pt x="12262" y="4929"/>
                  </a:cubicBezTo>
                  <a:cubicBezTo>
                    <a:pt x="12087" y="4832"/>
                    <a:pt x="11956" y="4693"/>
                    <a:pt x="11889" y="4638"/>
                  </a:cubicBezTo>
                  <a:cubicBezTo>
                    <a:pt x="11821" y="4582"/>
                    <a:pt x="11975" y="4467"/>
                    <a:pt x="11764" y="4237"/>
                  </a:cubicBezTo>
                  <a:cubicBezTo>
                    <a:pt x="11553" y="4009"/>
                    <a:pt x="11369" y="3732"/>
                    <a:pt x="11226" y="3675"/>
                  </a:cubicBezTo>
                  <a:cubicBezTo>
                    <a:pt x="11081" y="3619"/>
                    <a:pt x="11207" y="2645"/>
                    <a:pt x="10187" y="3006"/>
                  </a:cubicBezTo>
                  <a:cubicBezTo>
                    <a:pt x="10135" y="2400"/>
                    <a:pt x="10146" y="1995"/>
                    <a:pt x="9445" y="2394"/>
                  </a:cubicBezTo>
                  <a:cubicBezTo>
                    <a:pt x="9250" y="1732"/>
                    <a:pt x="9261" y="1210"/>
                    <a:pt x="8636" y="1843"/>
                  </a:cubicBezTo>
                  <a:cubicBezTo>
                    <a:pt x="8104" y="903"/>
                    <a:pt x="7773" y="13"/>
                    <a:pt x="7408" y="1157"/>
                  </a:cubicBezTo>
                  <a:cubicBezTo>
                    <a:pt x="7100" y="364"/>
                    <a:pt x="6708" y="-843"/>
                    <a:pt x="6611" y="874"/>
                  </a:cubicBezTo>
                  <a:cubicBezTo>
                    <a:pt x="6513" y="2591"/>
                    <a:pt x="6549" y="3746"/>
                    <a:pt x="6549" y="3746"/>
                  </a:cubicBezTo>
                  <a:close/>
                </a:path>
              </a:pathLst>
            </a:custGeom>
            <a:solidFill>
              <a:srgbClr val="3E6E84"/>
            </a:solidFill>
            <a:ln>
              <a:noFill/>
            </a:ln>
          </p:spPr>
          <p:txBody>
            <a:bodyPr anchorCtr="0" anchor="ctr" bIns="7125" lIns="7125" spcFirstLastPara="1" rIns="7125" wrap="square" tIns="7125">
              <a:noAutofit/>
            </a:bodyPr>
            <a:lstStyle/>
            <a:p>
              <a:pPr indent="0" lvl="0" marL="0" marR="0" rtl="0" algn="l">
                <a:spcBef>
                  <a:spcPts val="0"/>
                </a:spcBef>
                <a:spcAft>
                  <a:spcPts val="0"/>
                </a:spcAft>
                <a:buNone/>
              </a:pPr>
              <a:r>
                <a:t/>
              </a:r>
              <a:endParaRPr sz="500">
                <a:solidFill>
                  <a:schemeClr val="dk1"/>
                </a:solidFill>
                <a:latin typeface="Arial"/>
                <a:ea typeface="Arial"/>
                <a:cs typeface="Arial"/>
                <a:sym typeface="Arial"/>
              </a:endParaRPr>
            </a:p>
          </p:txBody>
        </p:sp>
        <p:sp>
          <p:nvSpPr>
            <p:cNvPr id="1561" name="Shape 1561"/>
            <p:cNvSpPr/>
            <p:nvPr/>
          </p:nvSpPr>
          <p:spPr>
            <a:xfrm>
              <a:off x="10411287" y="2695706"/>
              <a:ext cx="337363" cy="316886"/>
            </a:xfrm>
            <a:custGeom>
              <a:pathLst>
                <a:path extrusionOk="0" h="21314" w="20764">
                  <a:moveTo>
                    <a:pt x="7748" y="13862"/>
                  </a:moveTo>
                  <a:cubicBezTo>
                    <a:pt x="7581" y="13891"/>
                    <a:pt x="7081" y="14159"/>
                    <a:pt x="6912" y="14057"/>
                  </a:cubicBezTo>
                  <a:cubicBezTo>
                    <a:pt x="6744" y="13954"/>
                    <a:pt x="6574" y="13773"/>
                    <a:pt x="6381" y="13697"/>
                  </a:cubicBezTo>
                  <a:cubicBezTo>
                    <a:pt x="6189" y="13621"/>
                    <a:pt x="5821" y="12814"/>
                    <a:pt x="4526" y="12753"/>
                  </a:cubicBezTo>
                  <a:cubicBezTo>
                    <a:pt x="3233" y="12691"/>
                    <a:pt x="2634" y="12751"/>
                    <a:pt x="2164" y="13594"/>
                  </a:cubicBezTo>
                  <a:cubicBezTo>
                    <a:pt x="1694" y="14438"/>
                    <a:pt x="1193" y="14575"/>
                    <a:pt x="716" y="14765"/>
                  </a:cubicBezTo>
                  <a:cubicBezTo>
                    <a:pt x="239" y="14954"/>
                    <a:pt x="-763" y="15334"/>
                    <a:pt x="1010" y="15363"/>
                  </a:cubicBezTo>
                  <a:cubicBezTo>
                    <a:pt x="2783" y="15393"/>
                    <a:pt x="2855" y="15418"/>
                    <a:pt x="3095" y="15441"/>
                  </a:cubicBezTo>
                  <a:cubicBezTo>
                    <a:pt x="3335" y="15464"/>
                    <a:pt x="3911" y="15587"/>
                    <a:pt x="4150" y="15636"/>
                  </a:cubicBezTo>
                  <a:cubicBezTo>
                    <a:pt x="4391" y="15686"/>
                    <a:pt x="4848" y="15863"/>
                    <a:pt x="5161" y="15990"/>
                  </a:cubicBezTo>
                  <a:cubicBezTo>
                    <a:pt x="5474" y="16117"/>
                    <a:pt x="5665" y="16088"/>
                    <a:pt x="5858" y="16190"/>
                  </a:cubicBezTo>
                  <a:cubicBezTo>
                    <a:pt x="6050" y="16292"/>
                    <a:pt x="6412" y="16471"/>
                    <a:pt x="6822" y="16779"/>
                  </a:cubicBezTo>
                  <a:cubicBezTo>
                    <a:pt x="7233" y="17088"/>
                    <a:pt x="7570" y="17267"/>
                    <a:pt x="7907" y="17420"/>
                  </a:cubicBezTo>
                  <a:cubicBezTo>
                    <a:pt x="8244" y="17573"/>
                    <a:pt x="8678" y="17776"/>
                    <a:pt x="9015" y="17981"/>
                  </a:cubicBezTo>
                  <a:cubicBezTo>
                    <a:pt x="9353" y="18186"/>
                    <a:pt x="10268" y="18619"/>
                    <a:pt x="10700" y="18744"/>
                  </a:cubicBezTo>
                  <a:cubicBezTo>
                    <a:pt x="11133" y="18870"/>
                    <a:pt x="12359" y="19273"/>
                    <a:pt x="12767" y="19346"/>
                  </a:cubicBezTo>
                  <a:cubicBezTo>
                    <a:pt x="13175" y="19419"/>
                    <a:pt x="14133" y="19406"/>
                    <a:pt x="14420" y="19403"/>
                  </a:cubicBezTo>
                  <a:cubicBezTo>
                    <a:pt x="14707" y="19399"/>
                    <a:pt x="15905" y="19358"/>
                    <a:pt x="15905" y="19358"/>
                  </a:cubicBezTo>
                  <a:cubicBezTo>
                    <a:pt x="15905" y="19358"/>
                    <a:pt x="16104" y="20009"/>
                    <a:pt x="16679" y="20028"/>
                  </a:cubicBezTo>
                  <a:cubicBezTo>
                    <a:pt x="17254" y="20046"/>
                    <a:pt x="18504" y="20423"/>
                    <a:pt x="18960" y="20548"/>
                  </a:cubicBezTo>
                  <a:cubicBezTo>
                    <a:pt x="19416" y="20673"/>
                    <a:pt x="19585" y="20723"/>
                    <a:pt x="19801" y="20798"/>
                  </a:cubicBezTo>
                  <a:cubicBezTo>
                    <a:pt x="20018" y="20874"/>
                    <a:pt x="19921" y="20797"/>
                    <a:pt x="20210" y="20976"/>
                  </a:cubicBezTo>
                  <a:cubicBezTo>
                    <a:pt x="20499" y="21156"/>
                    <a:pt x="20597" y="21285"/>
                    <a:pt x="20717" y="21310"/>
                  </a:cubicBezTo>
                  <a:cubicBezTo>
                    <a:pt x="20837" y="21335"/>
                    <a:pt x="20692" y="21206"/>
                    <a:pt x="20642" y="20997"/>
                  </a:cubicBezTo>
                  <a:cubicBezTo>
                    <a:pt x="20592" y="20788"/>
                    <a:pt x="20543" y="20711"/>
                    <a:pt x="20421" y="20529"/>
                  </a:cubicBezTo>
                  <a:cubicBezTo>
                    <a:pt x="20299" y="20347"/>
                    <a:pt x="20081" y="20167"/>
                    <a:pt x="20249" y="20191"/>
                  </a:cubicBezTo>
                  <a:cubicBezTo>
                    <a:pt x="20417" y="20214"/>
                    <a:pt x="20610" y="20291"/>
                    <a:pt x="20368" y="20058"/>
                  </a:cubicBezTo>
                  <a:cubicBezTo>
                    <a:pt x="20126" y="19826"/>
                    <a:pt x="19981" y="19775"/>
                    <a:pt x="19860" y="19646"/>
                  </a:cubicBezTo>
                  <a:cubicBezTo>
                    <a:pt x="19739" y="19517"/>
                    <a:pt x="20004" y="19644"/>
                    <a:pt x="19954" y="19513"/>
                  </a:cubicBezTo>
                  <a:cubicBezTo>
                    <a:pt x="19905" y="19384"/>
                    <a:pt x="19616" y="19257"/>
                    <a:pt x="19495" y="19127"/>
                  </a:cubicBezTo>
                  <a:cubicBezTo>
                    <a:pt x="19374" y="18999"/>
                    <a:pt x="19254" y="18921"/>
                    <a:pt x="19254" y="18921"/>
                  </a:cubicBezTo>
                  <a:cubicBezTo>
                    <a:pt x="19254" y="18921"/>
                    <a:pt x="19854" y="19018"/>
                    <a:pt x="19973" y="19016"/>
                  </a:cubicBezTo>
                  <a:cubicBezTo>
                    <a:pt x="20093" y="19014"/>
                    <a:pt x="19876" y="18887"/>
                    <a:pt x="19611" y="18707"/>
                  </a:cubicBezTo>
                  <a:cubicBezTo>
                    <a:pt x="19345" y="18527"/>
                    <a:pt x="19152" y="18399"/>
                    <a:pt x="18983" y="18296"/>
                  </a:cubicBezTo>
                  <a:cubicBezTo>
                    <a:pt x="18814" y="18194"/>
                    <a:pt x="18453" y="18015"/>
                    <a:pt x="18453" y="18015"/>
                  </a:cubicBezTo>
                  <a:lnTo>
                    <a:pt x="18236" y="17835"/>
                  </a:lnTo>
                  <a:cubicBezTo>
                    <a:pt x="18236" y="17835"/>
                    <a:pt x="19430" y="17558"/>
                    <a:pt x="18040" y="17445"/>
                  </a:cubicBezTo>
                  <a:cubicBezTo>
                    <a:pt x="17530" y="16823"/>
                    <a:pt x="17385" y="16773"/>
                    <a:pt x="17048" y="16515"/>
                  </a:cubicBezTo>
                  <a:cubicBezTo>
                    <a:pt x="16709" y="16259"/>
                    <a:pt x="16130" y="15821"/>
                    <a:pt x="16130" y="15821"/>
                  </a:cubicBezTo>
                  <a:cubicBezTo>
                    <a:pt x="16130" y="15821"/>
                    <a:pt x="16153" y="15820"/>
                    <a:pt x="16488" y="15790"/>
                  </a:cubicBezTo>
                  <a:cubicBezTo>
                    <a:pt x="16823" y="15759"/>
                    <a:pt x="16919" y="15758"/>
                    <a:pt x="16990" y="15678"/>
                  </a:cubicBezTo>
                  <a:cubicBezTo>
                    <a:pt x="17062" y="15599"/>
                    <a:pt x="17037" y="15599"/>
                    <a:pt x="16822" y="15577"/>
                  </a:cubicBezTo>
                  <a:cubicBezTo>
                    <a:pt x="16606" y="15552"/>
                    <a:pt x="16246" y="15531"/>
                    <a:pt x="16246" y="15531"/>
                  </a:cubicBezTo>
                  <a:cubicBezTo>
                    <a:pt x="16246" y="15531"/>
                    <a:pt x="16054" y="15508"/>
                    <a:pt x="16221" y="15401"/>
                  </a:cubicBezTo>
                  <a:cubicBezTo>
                    <a:pt x="16388" y="15293"/>
                    <a:pt x="16435" y="15215"/>
                    <a:pt x="16601" y="15108"/>
                  </a:cubicBezTo>
                  <a:cubicBezTo>
                    <a:pt x="16767" y="15001"/>
                    <a:pt x="16863" y="14947"/>
                    <a:pt x="16838" y="14869"/>
                  </a:cubicBezTo>
                  <a:cubicBezTo>
                    <a:pt x="16813" y="14791"/>
                    <a:pt x="16598" y="14820"/>
                    <a:pt x="16549" y="14742"/>
                  </a:cubicBezTo>
                  <a:cubicBezTo>
                    <a:pt x="16500" y="14664"/>
                    <a:pt x="16454" y="14796"/>
                    <a:pt x="16500" y="14664"/>
                  </a:cubicBezTo>
                  <a:cubicBezTo>
                    <a:pt x="16547" y="14533"/>
                    <a:pt x="16664" y="14322"/>
                    <a:pt x="16664" y="14322"/>
                  </a:cubicBezTo>
                  <a:cubicBezTo>
                    <a:pt x="16664" y="14322"/>
                    <a:pt x="16638" y="14112"/>
                    <a:pt x="16710" y="14112"/>
                  </a:cubicBezTo>
                  <a:cubicBezTo>
                    <a:pt x="16782" y="14111"/>
                    <a:pt x="16950" y="14135"/>
                    <a:pt x="16950" y="14135"/>
                  </a:cubicBezTo>
                  <a:lnTo>
                    <a:pt x="16948" y="13951"/>
                  </a:lnTo>
                  <a:cubicBezTo>
                    <a:pt x="16948" y="13951"/>
                    <a:pt x="16996" y="14003"/>
                    <a:pt x="17163" y="13923"/>
                  </a:cubicBezTo>
                  <a:cubicBezTo>
                    <a:pt x="17330" y="13842"/>
                    <a:pt x="17402" y="13867"/>
                    <a:pt x="17329" y="13737"/>
                  </a:cubicBezTo>
                  <a:cubicBezTo>
                    <a:pt x="17255" y="13607"/>
                    <a:pt x="17207" y="13608"/>
                    <a:pt x="17135" y="13530"/>
                  </a:cubicBezTo>
                  <a:cubicBezTo>
                    <a:pt x="17062" y="13452"/>
                    <a:pt x="16664" y="13262"/>
                    <a:pt x="17216" y="13228"/>
                  </a:cubicBezTo>
                  <a:cubicBezTo>
                    <a:pt x="17766" y="13195"/>
                    <a:pt x="17837" y="13168"/>
                    <a:pt x="17897" y="13089"/>
                  </a:cubicBezTo>
                  <a:cubicBezTo>
                    <a:pt x="17955" y="13009"/>
                    <a:pt x="18076" y="13112"/>
                    <a:pt x="18230" y="12940"/>
                  </a:cubicBezTo>
                  <a:cubicBezTo>
                    <a:pt x="18384" y="12768"/>
                    <a:pt x="18288" y="12808"/>
                    <a:pt x="18515" y="12701"/>
                  </a:cubicBezTo>
                  <a:cubicBezTo>
                    <a:pt x="18741" y="12593"/>
                    <a:pt x="18777" y="12541"/>
                    <a:pt x="18847" y="12422"/>
                  </a:cubicBezTo>
                  <a:cubicBezTo>
                    <a:pt x="18918" y="12303"/>
                    <a:pt x="18798" y="12265"/>
                    <a:pt x="18726" y="12279"/>
                  </a:cubicBezTo>
                  <a:cubicBezTo>
                    <a:pt x="18654" y="12293"/>
                    <a:pt x="18283" y="12272"/>
                    <a:pt x="18283" y="12272"/>
                  </a:cubicBezTo>
                  <a:cubicBezTo>
                    <a:pt x="18283" y="12272"/>
                    <a:pt x="18701" y="12201"/>
                    <a:pt x="18869" y="12173"/>
                  </a:cubicBezTo>
                  <a:cubicBezTo>
                    <a:pt x="19036" y="12144"/>
                    <a:pt x="19273" y="11945"/>
                    <a:pt x="19296" y="11853"/>
                  </a:cubicBezTo>
                  <a:cubicBezTo>
                    <a:pt x="19319" y="11762"/>
                    <a:pt x="19329" y="11630"/>
                    <a:pt x="19341" y="11590"/>
                  </a:cubicBezTo>
                  <a:cubicBezTo>
                    <a:pt x="19353" y="11551"/>
                    <a:pt x="19054" y="11607"/>
                    <a:pt x="19054" y="11607"/>
                  </a:cubicBezTo>
                  <a:cubicBezTo>
                    <a:pt x="19054" y="11607"/>
                    <a:pt x="19435" y="11445"/>
                    <a:pt x="19602" y="11299"/>
                  </a:cubicBezTo>
                  <a:cubicBezTo>
                    <a:pt x="19767" y="11153"/>
                    <a:pt x="19778" y="11049"/>
                    <a:pt x="19801" y="10983"/>
                  </a:cubicBezTo>
                  <a:cubicBezTo>
                    <a:pt x="19825" y="10917"/>
                    <a:pt x="19538" y="10934"/>
                    <a:pt x="19406" y="11001"/>
                  </a:cubicBezTo>
                  <a:cubicBezTo>
                    <a:pt x="19276" y="11068"/>
                    <a:pt x="18964" y="11098"/>
                    <a:pt x="18964" y="11098"/>
                  </a:cubicBezTo>
                  <a:cubicBezTo>
                    <a:pt x="18964" y="11098"/>
                    <a:pt x="19119" y="10966"/>
                    <a:pt x="19369" y="10832"/>
                  </a:cubicBezTo>
                  <a:cubicBezTo>
                    <a:pt x="19619" y="10697"/>
                    <a:pt x="19845" y="10576"/>
                    <a:pt x="19963" y="10418"/>
                  </a:cubicBezTo>
                  <a:cubicBezTo>
                    <a:pt x="20081" y="10259"/>
                    <a:pt x="20104" y="10129"/>
                    <a:pt x="20139" y="10088"/>
                  </a:cubicBezTo>
                  <a:cubicBezTo>
                    <a:pt x="20175" y="10049"/>
                    <a:pt x="19876" y="10157"/>
                    <a:pt x="19769" y="10224"/>
                  </a:cubicBezTo>
                  <a:cubicBezTo>
                    <a:pt x="19662" y="10290"/>
                    <a:pt x="19543" y="10306"/>
                    <a:pt x="19435" y="10360"/>
                  </a:cubicBezTo>
                  <a:cubicBezTo>
                    <a:pt x="19328" y="10413"/>
                    <a:pt x="19554" y="10188"/>
                    <a:pt x="19708" y="10041"/>
                  </a:cubicBezTo>
                  <a:cubicBezTo>
                    <a:pt x="19862" y="9895"/>
                    <a:pt x="19767" y="9949"/>
                    <a:pt x="19980" y="9711"/>
                  </a:cubicBezTo>
                  <a:cubicBezTo>
                    <a:pt x="20192" y="9472"/>
                    <a:pt x="20133" y="9512"/>
                    <a:pt x="20263" y="9380"/>
                  </a:cubicBezTo>
                  <a:cubicBezTo>
                    <a:pt x="20393" y="9247"/>
                    <a:pt x="20036" y="9423"/>
                    <a:pt x="19857" y="9542"/>
                  </a:cubicBezTo>
                  <a:cubicBezTo>
                    <a:pt x="19680" y="9663"/>
                    <a:pt x="19299" y="9916"/>
                    <a:pt x="19216" y="9969"/>
                  </a:cubicBezTo>
                  <a:cubicBezTo>
                    <a:pt x="19132" y="10023"/>
                    <a:pt x="19001" y="10103"/>
                    <a:pt x="19273" y="9759"/>
                  </a:cubicBezTo>
                  <a:cubicBezTo>
                    <a:pt x="19545" y="9415"/>
                    <a:pt x="19758" y="9125"/>
                    <a:pt x="19840" y="9019"/>
                  </a:cubicBezTo>
                  <a:cubicBezTo>
                    <a:pt x="19923" y="8914"/>
                    <a:pt x="20053" y="8768"/>
                    <a:pt x="20135" y="8648"/>
                  </a:cubicBezTo>
                  <a:cubicBezTo>
                    <a:pt x="20218" y="8529"/>
                    <a:pt x="19221" y="9341"/>
                    <a:pt x="19102" y="9422"/>
                  </a:cubicBezTo>
                  <a:cubicBezTo>
                    <a:pt x="18983" y="9502"/>
                    <a:pt x="18828" y="9595"/>
                    <a:pt x="18781" y="9648"/>
                  </a:cubicBezTo>
                  <a:cubicBezTo>
                    <a:pt x="18734" y="9702"/>
                    <a:pt x="18590" y="9703"/>
                    <a:pt x="18731" y="9517"/>
                  </a:cubicBezTo>
                  <a:cubicBezTo>
                    <a:pt x="18873" y="9332"/>
                    <a:pt x="19110" y="9080"/>
                    <a:pt x="19287" y="8803"/>
                  </a:cubicBezTo>
                  <a:cubicBezTo>
                    <a:pt x="19463" y="8527"/>
                    <a:pt x="19440" y="8553"/>
                    <a:pt x="19556" y="8264"/>
                  </a:cubicBezTo>
                  <a:cubicBezTo>
                    <a:pt x="19673" y="7974"/>
                    <a:pt x="19696" y="7870"/>
                    <a:pt x="19696" y="7870"/>
                  </a:cubicBezTo>
                  <a:cubicBezTo>
                    <a:pt x="19696" y="7870"/>
                    <a:pt x="19459" y="8107"/>
                    <a:pt x="19353" y="8279"/>
                  </a:cubicBezTo>
                  <a:cubicBezTo>
                    <a:pt x="19247" y="8450"/>
                    <a:pt x="19058" y="8663"/>
                    <a:pt x="18999" y="8768"/>
                  </a:cubicBezTo>
                  <a:cubicBezTo>
                    <a:pt x="18940" y="8874"/>
                    <a:pt x="18845" y="8954"/>
                    <a:pt x="18974" y="8677"/>
                  </a:cubicBezTo>
                  <a:cubicBezTo>
                    <a:pt x="19103" y="8401"/>
                    <a:pt x="19150" y="8348"/>
                    <a:pt x="19220" y="8150"/>
                  </a:cubicBezTo>
                  <a:cubicBezTo>
                    <a:pt x="19289" y="7953"/>
                    <a:pt x="19277" y="7901"/>
                    <a:pt x="19335" y="7717"/>
                  </a:cubicBezTo>
                  <a:cubicBezTo>
                    <a:pt x="19393" y="7533"/>
                    <a:pt x="19027" y="8074"/>
                    <a:pt x="18922" y="8285"/>
                  </a:cubicBezTo>
                  <a:cubicBezTo>
                    <a:pt x="18816" y="8496"/>
                    <a:pt x="18498" y="8958"/>
                    <a:pt x="18321" y="9169"/>
                  </a:cubicBezTo>
                  <a:cubicBezTo>
                    <a:pt x="18143" y="9382"/>
                    <a:pt x="17598" y="9886"/>
                    <a:pt x="17420" y="10059"/>
                  </a:cubicBezTo>
                  <a:cubicBezTo>
                    <a:pt x="17243" y="10231"/>
                    <a:pt x="16863" y="10589"/>
                    <a:pt x="16661" y="10749"/>
                  </a:cubicBezTo>
                  <a:cubicBezTo>
                    <a:pt x="16459" y="10909"/>
                    <a:pt x="16341" y="10989"/>
                    <a:pt x="16209" y="11056"/>
                  </a:cubicBezTo>
                  <a:cubicBezTo>
                    <a:pt x="16078" y="11123"/>
                    <a:pt x="16030" y="11058"/>
                    <a:pt x="16030" y="11058"/>
                  </a:cubicBezTo>
                  <a:lnTo>
                    <a:pt x="16004" y="10901"/>
                  </a:lnTo>
                  <a:cubicBezTo>
                    <a:pt x="16004" y="10901"/>
                    <a:pt x="16088" y="10927"/>
                    <a:pt x="16148" y="10913"/>
                  </a:cubicBezTo>
                  <a:cubicBezTo>
                    <a:pt x="16207" y="10898"/>
                    <a:pt x="16315" y="10884"/>
                    <a:pt x="16338" y="10714"/>
                  </a:cubicBezTo>
                  <a:cubicBezTo>
                    <a:pt x="16359" y="10543"/>
                    <a:pt x="16348" y="10518"/>
                    <a:pt x="16322" y="10413"/>
                  </a:cubicBezTo>
                  <a:cubicBezTo>
                    <a:pt x="16297" y="10309"/>
                    <a:pt x="16260" y="10218"/>
                    <a:pt x="16224" y="10153"/>
                  </a:cubicBezTo>
                  <a:cubicBezTo>
                    <a:pt x="16187" y="10087"/>
                    <a:pt x="16102" y="9958"/>
                    <a:pt x="16102" y="9958"/>
                  </a:cubicBezTo>
                  <a:cubicBezTo>
                    <a:pt x="16102" y="9958"/>
                    <a:pt x="16282" y="10021"/>
                    <a:pt x="16328" y="9837"/>
                  </a:cubicBezTo>
                  <a:cubicBezTo>
                    <a:pt x="16374" y="9654"/>
                    <a:pt x="16349" y="9588"/>
                    <a:pt x="16323" y="9445"/>
                  </a:cubicBezTo>
                  <a:cubicBezTo>
                    <a:pt x="16298" y="9301"/>
                    <a:pt x="16260" y="9105"/>
                    <a:pt x="16282" y="8960"/>
                  </a:cubicBezTo>
                  <a:cubicBezTo>
                    <a:pt x="16305" y="8817"/>
                    <a:pt x="16303" y="8672"/>
                    <a:pt x="16325" y="8528"/>
                  </a:cubicBezTo>
                  <a:cubicBezTo>
                    <a:pt x="16348" y="8384"/>
                    <a:pt x="16359" y="8319"/>
                    <a:pt x="16274" y="8228"/>
                  </a:cubicBezTo>
                  <a:cubicBezTo>
                    <a:pt x="16189" y="8137"/>
                    <a:pt x="16008" y="8009"/>
                    <a:pt x="15959" y="7944"/>
                  </a:cubicBezTo>
                  <a:cubicBezTo>
                    <a:pt x="15911" y="7879"/>
                    <a:pt x="15887" y="7814"/>
                    <a:pt x="15887" y="7814"/>
                  </a:cubicBezTo>
                  <a:cubicBezTo>
                    <a:pt x="15887" y="7814"/>
                    <a:pt x="16091" y="7851"/>
                    <a:pt x="16375" y="7638"/>
                  </a:cubicBezTo>
                  <a:cubicBezTo>
                    <a:pt x="16661" y="7424"/>
                    <a:pt x="16658" y="7189"/>
                    <a:pt x="16658" y="7189"/>
                  </a:cubicBezTo>
                  <a:cubicBezTo>
                    <a:pt x="16658" y="7189"/>
                    <a:pt x="17063" y="7000"/>
                    <a:pt x="17045" y="6412"/>
                  </a:cubicBezTo>
                  <a:cubicBezTo>
                    <a:pt x="17424" y="6014"/>
                    <a:pt x="17359" y="5596"/>
                    <a:pt x="17359" y="5596"/>
                  </a:cubicBezTo>
                  <a:cubicBezTo>
                    <a:pt x="17359" y="5596"/>
                    <a:pt x="17823" y="5276"/>
                    <a:pt x="17708" y="4584"/>
                  </a:cubicBezTo>
                  <a:cubicBezTo>
                    <a:pt x="18002" y="4135"/>
                    <a:pt x="18108" y="4016"/>
                    <a:pt x="18034" y="3755"/>
                  </a:cubicBezTo>
                  <a:cubicBezTo>
                    <a:pt x="17959" y="3494"/>
                    <a:pt x="17734" y="3655"/>
                    <a:pt x="17734" y="3655"/>
                  </a:cubicBezTo>
                  <a:cubicBezTo>
                    <a:pt x="17734" y="3655"/>
                    <a:pt x="18160" y="3217"/>
                    <a:pt x="18205" y="2955"/>
                  </a:cubicBezTo>
                  <a:cubicBezTo>
                    <a:pt x="18250" y="2693"/>
                    <a:pt x="18379" y="2403"/>
                    <a:pt x="17509" y="2872"/>
                  </a:cubicBezTo>
                  <a:cubicBezTo>
                    <a:pt x="17364" y="2743"/>
                    <a:pt x="17591" y="2688"/>
                    <a:pt x="17779" y="2397"/>
                  </a:cubicBezTo>
                  <a:cubicBezTo>
                    <a:pt x="17968" y="2107"/>
                    <a:pt x="18569" y="1222"/>
                    <a:pt x="17772" y="1743"/>
                  </a:cubicBezTo>
                  <a:cubicBezTo>
                    <a:pt x="16976" y="2263"/>
                    <a:pt x="16950" y="2159"/>
                    <a:pt x="17128" y="1935"/>
                  </a:cubicBezTo>
                  <a:cubicBezTo>
                    <a:pt x="17305" y="1710"/>
                    <a:pt x="17851" y="1297"/>
                    <a:pt x="17958" y="1190"/>
                  </a:cubicBezTo>
                  <a:cubicBezTo>
                    <a:pt x="18065" y="1085"/>
                    <a:pt x="18038" y="850"/>
                    <a:pt x="17515" y="1132"/>
                  </a:cubicBezTo>
                  <a:cubicBezTo>
                    <a:pt x="16990" y="1413"/>
                    <a:pt x="17024" y="1229"/>
                    <a:pt x="17274" y="1056"/>
                  </a:cubicBezTo>
                  <a:cubicBezTo>
                    <a:pt x="17524" y="883"/>
                    <a:pt x="18245" y="74"/>
                    <a:pt x="17079" y="732"/>
                  </a:cubicBezTo>
                  <a:cubicBezTo>
                    <a:pt x="15912" y="1388"/>
                    <a:pt x="16472" y="1092"/>
                    <a:pt x="16720" y="801"/>
                  </a:cubicBezTo>
                  <a:cubicBezTo>
                    <a:pt x="16968" y="510"/>
                    <a:pt x="17160" y="416"/>
                    <a:pt x="17180" y="76"/>
                  </a:cubicBezTo>
                  <a:cubicBezTo>
                    <a:pt x="17200" y="-265"/>
                    <a:pt x="16107" y="587"/>
                    <a:pt x="15363" y="1565"/>
                  </a:cubicBezTo>
                  <a:cubicBezTo>
                    <a:pt x="14619" y="2543"/>
                    <a:pt x="14004" y="3218"/>
                    <a:pt x="13815" y="3391"/>
                  </a:cubicBezTo>
                  <a:cubicBezTo>
                    <a:pt x="13625" y="3564"/>
                    <a:pt x="13105" y="4199"/>
                    <a:pt x="13035" y="4383"/>
                  </a:cubicBezTo>
                  <a:cubicBezTo>
                    <a:pt x="12965" y="4567"/>
                    <a:pt x="12799" y="4753"/>
                    <a:pt x="12788" y="4779"/>
                  </a:cubicBezTo>
                  <a:cubicBezTo>
                    <a:pt x="12776" y="4805"/>
                    <a:pt x="12820" y="4517"/>
                    <a:pt x="12666" y="4650"/>
                  </a:cubicBezTo>
                  <a:cubicBezTo>
                    <a:pt x="12512" y="4783"/>
                    <a:pt x="11713" y="5133"/>
                    <a:pt x="11226" y="6579"/>
                  </a:cubicBezTo>
                  <a:cubicBezTo>
                    <a:pt x="10739" y="8025"/>
                    <a:pt x="10760" y="7802"/>
                    <a:pt x="10663" y="8707"/>
                  </a:cubicBezTo>
                  <a:cubicBezTo>
                    <a:pt x="10565" y="9611"/>
                    <a:pt x="10271" y="11238"/>
                    <a:pt x="9789" y="12121"/>
                  </a:cubicBezTo>
                  <a:cubicBezTo>
                    <a:pt x="9308" y="13004"/>
                    <a:pt x="9190" y="13202"/>
                    <a:pt x="8870" y="13442"/>
                  </a:cubicBezTo>
                  <a:cubicBezTo>
                    <a:pt x="8549" y="13681"/>
                    <a:pt x="8143" y="13804"/>
                    <a:pt x="8023" y="13819"/>
                  </a:cubicBezTo>
                  <a:cubicBezTo>
                    <a:pt x="7904" y="13834"/>
                    <a:pt x="7748" y="13862"/>
                    <a:pt x="7748" y="13862"/>
                  </a:cubicBezTo>
                  <a:close/>
                </a:path>
              </a:pathLst>
            </a:custGeom>
            <a:solidFill>
              <a:srgbClr val="3E6E84"/>
            </a:solidFill>
            <a:ln>
              <a:noFill/>
            </a:ln>
          </p:spPr>
          <p:txBody>
            <a:bodyPr anchorCtr="0" anchor="ctr" bIns="7125" lIns="7125" spcFirstLastPara="1" rIns="7125" wrap="square" tIns="7125">
              <a:noAutofit/>
            </a:bodyPr>
            <a:lstStyle/>
            <a:p>
              <a:pPr indent="0" lvl="0" marL="0" marR="0" rtl="0" algn="l">
                <a:spcBef>
                  <a:spcPts val="0"/>
                </a:spcBef>
                <a:spcAft>
                  <a:spcPts val="0"/>
                </a:spcAft>
                <a:buNone/>
              </a:pPr>
              <a:r>
                <a:t/>
              </a:r>
              <a:endParaRPr sz="500">
                <a:solidFill>
                  <a:schemeClr val="dk1"/>
                </a:solidFill>
                <a:latin typeface="Arial"/>
                <a:ea typeface="Arial"/>
                <a:cs typeface="Arial"/>
                <a:sym typeface="Arial"/>
              </a:endParaRPr>
            </a:p>
          </p:txBody>
        </p:sp>
      </p:grpSp>
      <p:pic>
        <p:nvPicPr>
          <p:cNvPr id="1562" name="Shape 1562"/>
          <p:cNvPicPr preferRelativeResize="0"/>
          <p:nvPr/>
        </p:nvPicPr>
        <p:blipFill rotWithShape="1">
          <a:blip r:embed="rId3">
            <a:alphaModFix/>
          </a:blip>
          <a:srcRect b="20052" l="0" r="0" t="20052"/>
          <a:stretch/>
        </p:blipFill>
        <p:spPr>
          <a:xfrm>
            <a:off x="2074477" y="319388"/>
            <a:ext cx="4995047" cy="1262866"/>
          </a:xfrm>
          <a:prstGeom prst="rect">
            <a:avLst/>
          </a:prstGeom>
          <a:noFill/>
          <a:ln>
            <a:noFill/>
          </a:ln>
        </p:spPr>
      </p:pic>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X - Corporate Presentation Cover" showMasterSp="0">
  <p:cSld name="X - Corporate Presentation Cover">
    <p:bg>
      <p:bgPr>
        <a:solidFill>
          <a:srgbClr val="178BD1"/>
        </a:solidFill>
      </p:bgPr>
    </p:bg>
    <p:spTree>
      <p:nvGrpSpPr>
        <p:cNvPr id="70" name="Shape 70"/>
        <p:cNvGrpSpPr/>
        <p:nvPr/>
      </p:nvGrpSpPr>
      <p:grpSpPr>
        <a:xfrm>
          <a:off x="0" y="0"/>
          <a:ext cx="0" cy="0"/>
          <a:chOff x="0" y="0"/>
          <a:chExt cx="0" cy="0"/>
        </a:xfrm>
      </p:grpSpPr>
      <p:pic>
        <p:nvPicPr>
          <p:cNvPr id="71" name="Shape 71"/>
          <p:cNvPicPr preferRelativeResize="0"/>
          <p:nvPr/>
        </p:nvPicPr>
        <p:blipFill rotWithShape="1">
          <a:blip r:embed="rId2">
            <a:alphaModFix/>
          </a:blip>
          <a:srcRect b="0" l="9" r="0" t="0"/>
          <a:stretch/>
        </p:blipFill>
        <p:spPr>
          <a:xfrm>
            <a:off x="-10446" y="-10556"/>
            <a:ext cx="9179030" cy="5163950"/>
          </a:xfrm>
          <a:prstGeom prst="rect">
            <a:avLst/>
          </a:prstGeom>
          <a:noFill/>
          <a:ln>
            <a:noFill/>
          </a:ln>
        </p:spPr>
      </p:pic>
      <p:sp>
        <p:nvSpPr>
          <p:cNvPr id="72" name="Shape 72"/>
          <p:cNvSpPr txBox="1"/>
          <p:nvPr>
            <p:ph type="ctrTitle"/>
          </p:nvPr>
        </p:nvSpPr>
        <p:spPr>
          <a:xfrm>
            <a:off x="788161" y="1707106"/>
            <a:ext cx="2853600" cy="973800"/>
          </a:xfrm>
          <a:prstGeom prst="rect">
            <a:avLst/>
          </a:prstGeom>
          <a:noFill/>
          <a:ln>
            <a:noFill/>
          </a:ln>
        </p:spPr>
        <p:txBody>
          <a:bodyPr anchorCtr="0" anchor="b" bIns="68575" lIns="68575" spcFirstLastPara="1" rIns="68575" wrap="square" tIns="68575"/>
          <a:lstStyle>
            <a:lvl1pPr indent="0" lvl="0" marL="0" marR="0" rtl="0" algn="ctr">
              <a:lnSpc>
                <a:spcPct val="90000"/>
              </a:lnSpc>
              <a:spcBef>
                <a:spcPts val="0"/>
              </a:spcBef>
              <a:spcAft>
                <a:spcPts val="0"/>
              </a:spcAft>
              <a:buClr>
                <a:schemeClr val="accent1"/>
              </a:buClr>
              <a:buSzPts val="1100"/>
              <a:buFont typeface="Arial"/>
              <a:buNone/>
              <a:defRPr b="0" i="0" sz="3000" u="none" cap="none" strike="noStrike">
                <a:solidFill>
                  <a:schemeClr val="accent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73" name="Shape 73"/>
          <p:cNvSpPr txBox="1"/>
          <p:nvPr>
            <p:ph idx="1" type="subTitle"/>
          </p:nvPr>
        </p:nvSpPr>
        <p:spPr>
          <a:xfrm>
            <a:off x="971313" y="2640906"/>
            <a:ext cx="2487300" cy="357600"/>
          </a:xfrm>
          <a:prstGeom prst="rect">
            <a:avLst/>
          </a:prstGeom>
          <a:noFill/>
          <a:ln>
            <a:noFill/>
          </a:ln>
        </p:spPr>
        <p:txBody>
          <a:bodyPr anchorCtr="0" anchor="t" bIns="68575" lIns="68575" spcFirstLastPara="1" rIns="68575" wrap="square" tIns="68575"/>
          <a:lstStyle>
            <a:lvl1pPr indent="0" lvl="0" marL="0" marR="0" rtl="0" algn="ctr">
              <a:lnSpc>
                <a:spcPct val="100000"/>
              </a:lnSpc>
              <a:spcBef>
                <a:spcPts val="800"/>
              </a:spcBef>
              <a:spcAft>
                <a:spcPts val="0"/>
              </a:spcAft>
              <a:buClr>
                <a:srgbClr val="7F7F7F"/>
              </a:buClr>
              <a:buSzPts val="1500"/>
              <a:buFont typeface="Arial"/>
              <a:buNone/>
              <a:defRPr b="0" i="0" sz="1500" u="none" cap="none" strike="noStrike">
                <a:solidFill>
                  <a:schemeClr val="accent1"/>
                </a:solidFill>
                <a:latin typeface="Arial"/>
                <a:ea typeface="Arial"/>
                <a:cs typeface="Arial"/>
                <a:sym typeface="Arial"/>
              </a:defRPr>
            </a:lvl1pPr>
            <a:lvl2pPr indent="-50800" lvl="1" marL="1397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63500" lvl="2" marL="2794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69850" lvl="3" marL="4064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0" lvl="4" marL="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82550" lvl="5" marL="18923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82550" lvl="6" marL="2235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82550" lvl="7" marL="25781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82550" lvl="8" marL="2921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4" name="Shape 74"/>
          <p:cNvSpPr txBox="1"/>
          <p:nvPr>
            <p:ph idx="2" type="body"/>
          </p:nvPr>
        </p:nvSpPr>
        <p:spPr>
          <a:xfrm>
            <a:off x="971313" y="3468287"/>
            <a:ext cx="2487300" cy="1767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0"/>
              </a:spcBef>
              <a:spcAft>
                <a:spcPts val="0"/>
              </a:spcAft>
              <a:buClr>
                <a:srgbClr val="7F7F7F"/>
              </a:buClr>
              <a:buSzPts val="1200"/>
              <a:buFont typeface="Arial"/>
              <a:buNone/>
              <a:defRPr b="0" i="0" sz="1200" u="none" cap="none" strike="noStrike">
                <a:solidFill>
                  <a:schemeClr val="accent1"/>
                </a:solidFill>
                <a:latin typeface="Arial"/>
                <a:ea typeface="Arial"/>
                <a:cs typeface="Arial"/>
                <a:sym typeface="Arial"/>
              </a:defRPr>
            </a:lvl1pPr>
            <a:lvl2pPr indent="-228600" lvl="1" marL="914400" marR="0" rtl="0" algn="l">
              <a:lnSpc>
                <a:spcPct val="100000"/>
              </a:lnSpc>
              <a:spcBef>
                <a:spcPts val="200"/>
              </a:spcBef>
              <a:spcAft>
                <a:spcPts val="0"/>
              </a:spcAft>
              <a:buClr>
                <a:schemeClr val="lt2"/>
              </a:buClr>
              <a:buSzPts val="1200"/>
              <a:buFont typeface="Arial"/>
              <a:buNone/>
              <a:defRPr b="0" i="0" sz="1100" u="none" cap="none" strike="noStrike">
                <a:solidFill>
                  <a:schemeClr val="lt2"/>
                </a:solidFill>
                <a:latin typeface="Arial"/>
                <a:ea typeface="Arial"/>
                <a:cs typeface="Arial"/>
                <a:sym typeface="Arial"/>
              </a:defRPr>
            </a:lvl2pPr>
            <a:lvl3pPr indent="-228600" lvl="2" marL="1371600" marR="0" rtl="0" algn="l">
              <a:lnSpc>
                <a:spcPct val="95000"/>
              </a:lnSpc>
              <a:spcBef>
                <a:spcPts val="200"/>
              </a:spcBef>
              <a:spcAft>
                <a:spcPts val="0"/>
              </a:spcAft>
              <a:buClr>
                <a:srgbClr val="BFBFBF"/>
              </a:buClr>
              <a:buSzPts val="1100"/>
              <a:buFont typeface="Arial"/>
              <a:buNone/>
              <a:defRPr b="0" i="0" sz="1100" u="none" cap="none" strike="noStrike">
                <a:solidFill>
                  <a:schemeClr val="lt2"/>
                </a:solidFill>
                <a:latin typeface="Arial"/>
                <a:ea typeface="Arial"/>
                <a:cs typeface="Arial"/>
                <a:sym typeface="Arial"/>
              </a:defRPr>
            </a:lvl3pPr>
            <a:lvl4pPr indent="-273050" lvl="3" marL="1828800" marR="0" rtl="0" algn="l">
              <a:lnSpc>
                <a:spcPct val="100000"/>
              </a:lnSpc>
              <a:spcBef>
                <a:spcPts val="0"/>
              </a:spcBef>
              <a:spcAft>
                <a:spcPts val="0"/>
              </a:spcAft>
              <a:buClr>
                <a:schemeClr val="lt2"/>
              </a:buClr>
              <a:buSzPts val="700"/>
              <a:buFont typeface="Arial"/>
              <a:buChar char="•"/>
              <a:defRPr b="1" i="0" sz="700" u="none" cap="none" strike="noStrike">
                <a:solidFill>
                  <a:schemeClr val="lt1"/>
                </a:solidFill>
                <a:latin typeface="Arial"/>
                <a:ea typeface="Arial"/>
                <a:cs typeface="Arial"/>
                <a:sym typeface="Arial"/>
              </a:defRPr>
            </a:lvl4pPr>
            <a:lvl5pPr indent="-228600" lvl="4" marL="2286000" marR="0" rtl="0" algn="l">
              <a:lnSpc>
                <a:spcPct val="100000"/>
              </a:lnSpc>
              <a:spcBef>
                <a:spcPts val="200"/>
              </a:spcBef>
              <a:spcAft>
                <a:spcPts val="0"/>
              </a:spcAft>
              <a:buClr>
                <a:schemeClr val="lt1"/>
              </a:buClr>
              <a:buSzPts val="1100"/>
              <a:buFont typeface="Arial"/>
              <a:buNone/>
              <a:defRPr b="0" i="0" sz="700" u="none" cap="none" strike="noStrike">
                <a:solidFill>
                  <a:schemeClr val="lt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5" name="Shape 75"/>
          <p:cNvSpPr txBox="1"/>
          <p:nvPr>
            <p:ph idx="3" type="body"/>
          </p:nvPr>
        </p:nvSpPr>
        <p:spPr>
          <a:xfrm>
            <a:off x="971313" y="3285671"/>
            <a:ext cx="2487300" cy="153600"/>
          </a:xfrm>
          <a:prstGeom prst="rect">
            <a:avLst/>
          </a:prstGeom>
          <a:noFill/>
          <a:ln>
            <a:noFill/>
          </a:ln>
        </p:spPr>
        <p:txBody>
          <a:bodyPr anchorCtr="0" anchor="t" bIns="68575" lIns="68575" spcFirstLastPara="1" rIns="68575" wrap="square" tIns="68575"/>
          <a:lstStyle>
            <a:lvl1pPr indent="-304800" lvl="0" marL="457200" marR="0" rtl="0" algn="ctr">
              <a:lnSpc>
                <a:spcPct val="95000"/>
              </a:lnSpc>
              <a:spcBef>
                <a:spcPts val="0"/>
              </a:spcBef>
              <a:spcAft>
                <a:spcPts val="0"/>
              </a:spcAft>
              <a:buClr>
                <a:srgbClr val="7F7F7F"/>
              </a:buClr>
              <a:buSzPts val="1200"/>
              <a:buFont typeface="Arial"/>
              <a:buChar char="​"/>
              <a:defRPr b="0" i="0" sz="1200" u="none" cap="none" strike="noStrike">
                <a:solidFill>
                  <a:schemeClr val="accent1"/>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Title &amp; Subtitle Only">
  <p:cSld name="C - Title &amp; Subtitle Only">
    <p:spTree>
      <p:nvGrpSpPr>
        <p:cNvPr id="76" name="Shape 76"/>
        <p:cNvGrpSpPr/>
        <p:nvPr/>
      </p:nvGrpSpPr>
      <p:grpSpPr>
        <a:xfrm>
          <a:off x="0" y="0"/>
          <a:ext cx="0" cy="0"/>
          <a:chOff x="0" y="0"/>
          <a:chExt cx="0" cy="0"/>
        </a:xfrm>
      </p:grpSpPr>
      <p:sp>
        <p:nvSpPr>
          <p:cNvPr id="77" name="Shape 77"/>
          <p:cNvSpPr txBox="1"/>
          <p:nvPr>
            <p:ph type="title"/>
          </p:nvPr>
        </p:nvSpPr>
        <p:spPr>
          <a:xfrm>
            <a:off x="371572" y="104777"/>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78" name="Shape 78"/>
          <p:cNvSpPr txBox="1"/>
          <p:nvPr>
            <p:ph idx="1" type="body"/>
          </p:nvPr>
        </p:nvSpPr>
        <p:spPr>
          <a:xfrm>
            <a:off x="377134" y="729052"/>
            <a:ext cx="8286600" cy="230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79" name="Shape 79"/>
          <p:cNvSpPr txBox="1"/>
          <p:nvPr>
            <p:ph idx="11" type="ftr"/>
          </p:nvPr>
        </p:nvSpPr>
        <p:spPr>
          <a:xfrm>
            <a:off x="433500" y="4807847"/>
            <a:ext cx="6654900" cy="160500"/>
          </a:xfrm>
          <a:prstGeom prst="rect">
            <a:avLst/>
          </a:prstGeom>
          <a:noFill/>
          <a:ln>
            <a:noFill/>
          </a:ln>
        </p:spPr>
        <p:txBody>
          <a:bodyPr anchorCtr="0" anchor="b" bIns="68575" lIns="68575" spcFirstLastPara="1" rIns="68575" wrap="square" tIns="68575"/>
          <a:lstStyle>
            <a:lvl1pPr indent="0" lvl="0" marL="0" marR="0" rtl="0" algn="l">
              <a:lnSpc>
                <a:spcPct val="100000"/>
              </a:lnSpc>
              <a:spcBef>
                <a:spcPts val="0"/>
              </a:spcBef>
              <a:spcAft>
                <a:spcPts val="0"/>
              </a:spcAft>
              <a:buClr>
                <a:schemeClr val="accent2"/>
              </a:buClr>
              <a:buSzPts val="1100"/>
              <a:buFont typeface="Arial"/>
              <a:buNone/>
              <a:defRPr b="0" i="0" sz="900" u="none" cap="none" strike="noStrike">
                <a:solidFill>
                  <a:schemeClr val="accent2"/>
                </a:solidFill>
                <a:latin typeface="Arial"/>
                <a:ea typeface="Arial"/>
                <a:cs typeface="Arial"/>
                <a:sym typeface="Arial"/>
              </a:defRPr>
            </a:lvl1pPr>
            <a:lvl2pPr indent="0" lvl="1" marL="3429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2pPr>
            <a:lvl3pPr indent="0" lvl="2" marL="6858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3pPr>
            <a:lvl4pPr indent="0" lvl="3" marL="10287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4pPr>
            <a:lvl5pPr indent="0" lvl="4" marL="13716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5pPr>
            <a:lvl6pPr indent="0" lvl="5" marL="17145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6pPr>
            <a:lvl7pPr indent="0" lvl="6" marL="20574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7pPr>
            <a:lvl8pPr indent="0" lvl="7" marL="24003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8pPr>
            <a:lvl9pPr indent="0" lvl="8" marL="27432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 - Low Forest - Mountain Left">
  <p:cSld name="H - Low Forest - Mountain Left">
    <p:spTree>
      <p:nvGrpSpPr>
        <p:cNvPr id="80" name="Shape 80"/>
        <p:cNvGrpSpPr/>
        <p:nvPr/>
      </p:nvGrpSpPr>
      <p:grpSpPr>
        <a:xfrm>
          <a:off x="0" y="0"/>
          <a:ext cx="0" cy="0"/>
          <a:chOff x="0" y="0"/>
          <a:chExt cx="0" cy="0"/>
        </a:xfrm>
      </p:grpSpPr>
      <p:pic>
        <p:nvPicPr>
          <p:cNvPr id="81" name="Shape 81"/>
          <p:cNvPicPr preferRelativeResize="0"/>
          <p:nvPr/>
        </p:nvPicPr>
        <p:blipFill rotWithShape="1">
          <a:blip r:embed="rId2">
            <a:alphaModFix/>
          </a:blip>
          <a:srcRect b="0" l="9" r="0" t="0"/>
          <a:stretch/>
        </p:blipFill>
        <p:spPr>
          <a:xfrm>
            <a:off x="-10446" y="-10556"/>
            <a:ext cx="9179026" cy="5163955"/>
          </a:xfrm>
          <a:prstGeom prst="rect">
            <a:avLst/>
          </a:prstGeom>
          <a:noFill/>
          <a:ln>
            <a:noFill/>
          </a:ln>
        </p:spPr>
      </p:pic>
      <p:sp>
        <p:nvSpPr>
          <p:cNvPr id="82" name="Shape 82"/>
          <p:cNvSpPr txBox="1"/>
          <p:nvPr>
            <p:ph type="title"/>
          </p:nvPr>
        </p:nvSpPr>
        <p:spPr>
          <a:xfrm>
            <a:off x="371572" y="104777"/>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83" name="Shape 83"/>
          <p:cNvSpPr txBox="1"/>
          <p:nvPr>
            <p:ph idx="1" type="body"/>
          </p:nvPr>
        </p:nvSpPr>
        <p:spPr>
          <a:xfrm>
            <a:off x="381120" y="1212219"/>
            <a:ext cx="8286600" cy="24105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4" name="Shape 84"/>
          <p:cNvSpPr txBox="1"/>
          <p:nvPr>
            <p:ph idx="2" type="body"/>
          </p:nvPr>
        </p:nvSpPr>
        <p:spPr>
          <a:xfrm>
            <a:off x="377131" y="726108"/>
            <a:ext cx="8286600" cy="230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asted-image.pdf" id="85" name="Shape 85"/>
          <p:cNvPicPr preferRelativeResize="0"/>
          <p:nvPr/>
        </p:nvPicPr>
        <p:blipFill rotWithShape="1">
          <a:blip r:embed="rId3">
            <a:alphaModFix/>
          </a:blip>
          <a:srcRect b="0" l="0" r="0" t="0"/>
          <a:stretch/>
        </p:blipFill>
        <p:spPr>
          <a:xfrm>
            <a:off x="8275084" y="424094"/>
            <a:ext cx="475848" cy="33355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 - Medium Forest - Mountain Right">
  <p:cSld name="I - Medium Forest - Mountain Right">
    <p:spTree>
      <p:nvGrpSpPr>
        <p:cNvPr id="86" name="Shape 86"/>
        <p:cNvGrpSpPr/>
        <p:nvPr/>
      </p:nvGrpSpPr>
      <p:grpSpPr>
        <a:xfrm>
          <a:off x="0" y="0"/>
          <a:ext cx="0" cy="0"/>
          <a:chOff x="0" y="0"/>
          <a:chExt cx="0" cy="0"/>
        </a:xfrm>
      </p:grpSpPr>
      <p:pic>
        <p:nvPicPr>
          <p:cNvPr id="87" name="Shape 87"/>
          <p:cNvPicPr preferRelativeResize="0"/>
          <p:nvPr/>
        </p:nvPicPr>
        <p:blipFill rotWithShape="1">
          <a:blip r:embed="rId2">
            <a:alphaModFix/>
          </a:blip>
          <a:srcRect b="0" l="0" r="0" t="0"/>
          <a:stretch/>
        </p:blipFill>
        <p:spPr>
          <a:xfrm>
            <a:off x="-5589" y="11681"/>
            <a:ext cx="9158981" cy="5143500"/>
          </a:xfrm>
          <a:prstGeom prst="rect">
            <a:avLst/>
          </a:prstGeom>
          <a:noFill/>
          <a:ln>
            <a:noFill/>
          </a:ln>
        </p:spPr>
      </p:pic>
      <p:sp>
        <p:nvSpPr>
          <p:cNvPr id="88" name="Shape 88"/>
          <p:cNvSpPr txBox="1"/>
          <p:nvPr>
            <p:ph type="title"/>
          </p:nvPr>
        </p:nvSpPr>
        <p:spPr>
          <a:xfrm>
            <a:off x="371572" y="104777"/>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89" name="Shape 89"/>
          <p:cNvSpPr txBox="1"/>
          <p:nvPr>
            <p:ph idx="1" type="body"/>
          </p:nvPr>
        </p:nvSpPr>
        <p:spPr>
          <a:xfrm>
            <a:off x="381119" y="1212218"/>
            <a:ext cx="7938600" cy="23649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90" name="Shape 90"/>
          <p:cNvSpPr txBox="1"/>
          <p:nvPr>
            <p:ph idx="2" type="body"/>
          </p:nvPr>
        </p:nvSpPr>
        <p:spPr>
          <a:xfrm>
            <a:off x="377131" y="726108"/>
            <a:ext cx="8286600" cy="230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descr="pasted-image.pdf" id="91" name="Shape 91"/>
          <p:cNvPicPr preferRelativeResize="0"/>
          <p:nvPr/>
        </p:nvPicPr>
        <p:blipFill rotWithShape="1">
          <a:blip r:embed="rId3">
            <a:alphaModFix/>
          </a:blip>
          <a:srcRect b="0" l="0" r="0" t="0"/>
          <a:stretch/>
        </p:blipFill>
        <p:spPr>
          <a:xfrm>
            <a:off x="8275084" y="424094"/>
            <a:ext cx="475848" cy="33355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 - Quote or Big Idea" showMasterSp="0">
  <p:cSld name="Q - Quote or Big Idea">
    <p:bg>
      <p:bgPr>
        <a:gradFill>
          <a:gsLst>
            <a:gs pos="0">
              <a:srgbClr val="309FFF"/>
            </a:gs>
            <a:gs pos="69000">
              <a:srgbClr val="4CC0D9"/>
            </a:gs>
            <a:gs pos="100000">
              <a:srgbClr val="68E2B3"/>
            </a:gs>
          </a:gsLst>
          <a:lin ang="5400012" scaled="0"/>
        </a:gradFill>
      </p:bgPr>
    </p:bg>
    <p:spTree>
      <p:nvGrpSpPr>
        <p:cNvPr id="92" name="Shape 92"/>
        <p:cNvGrpSpPr/>
        <p:nvPr/>
      </p:nvGrpSpPr>
      <p:grpSpPr>
        <a:xfrm>
          <a:off x="0" y="0"/>
          <a:ext cx="0" cy="0"/>
          <a:chOff x="0" y="0"/>
          <a:chExt cx="0" cy="0"/>
        </a:xfrm>
      </p:grpSpPr>
      <p:pic>
        <p:nvPicPr>
          <p:cNvPr id="93" name="Shape 93"/>
          <p:cNvPicPr preferRelativeResize="0"/>
          <p:nvPr/>
        </p:nvPicPr>
        <p:blipFill rotWithShape="1">
          <a:blip r:embed="rId2">
            <a:alphaModFix/>
          </a:blip>
          <a:srcRect b="0" l="9" r="0" t="0"/>
          <a:stretch/>
        </p:blipFill>
        <p:spPr>
          <a:xfrm>
            <a:off x="-10446" y="-10556"/>
            <a:ext cx="9179026" cy="5163955"/>
          </a:xfrm>
          <a:prstGeom prst="rect">
            <a:avLst/>
          </a:prstGeom>
          <a:noFill/>
          <a:ln>
            <a:noFill/>
          </a:ln>
        </p:spPr>
      </p:pic>
      <p:sp>
        <p:nvSpPr>
          <p:cNvPr id="94" name="Shape 94"/>
          <p:cNvSpPr txBox="1"/>
          <p:nvPr>
            <p:ph type="ctrTitle"/>
          </p:nvPr>
        </p:nvSpPr>
        <p:spPr>
          <a:xfrm>
            <a:off x="2063280" y="988574"/>
            <a:ext cx="5681700" cy="8367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lt1"/>
              </a:buClr>
              <a:buSzPts val="1100"/>
              <a:buFont typeface="Arial"/>
              <a:buNone/>
              <a:defRPr b="0" i="0" sz="2700" u="none" cap="none" strike="noStrike">
                <a:solidFill>
                  <a:schemeClr val="lt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95" name="Shape 95"/>
          <p:cNvSpPr txBox="1"/>
          <p:nvPr>
            <p:ph idx="1" type="body"/>
          </p:nvPr>
        </p:nvSpPr>
        <p:spPr>
          <a:xfrm>
            <a:off x="2078628" y="1696951"/>
            <a:ext cx="5681700" cy="6954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700"/>
              <a:buFont typeface="Arial"/>
              <a:buNone/>
              <a:defRPr b="0" i="0" sz="1700" u="none" cap="none" strike="noStrike">
                <a:solidFill>
                  <a:schemeClr val="lt1"/>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asted-image.pdf" id="96" name="Shape 96"/>
          <p:cNvPicPr preferRelativeResize="0"/>
          <p:nvPr/>
        </p:nvPicPr>
        <p:blipFill rotWithShape="1">
          <a:blip r:embed="rId3">
            <a:alphaModFix/>
          </a:blip>
          <a:srcRect b="0" l="0" r="0" t="0"/>
          <a:stretch/>
        </p:blipFill>
        <p:spPr>
          <a:xfrm>
            <a:off x="8275084" y="424094"/>
            <a:ext cx="475848" cy="33355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5 - Path - Mountain Range">
  <p:cSld name="O5 - Path - Mountain Range">
    <p:spTree>
      <p:nvGrpSpPr>
        <p:cNvPr id="97" name="Shape 97"/>
        <p:cNvGrpSpPr/>
        <p:nvPr/>
      </p:nvGrpSpPr>
      <p:grpSpPr>
        <a:xfrm>
          <a:off x="0" y="0"/>
          <a:ext cx="0" cy="0"/>
          <a:chOff x="0" y="0"/>
          <a:chExt cx="0" cy="0"/>
        </a:xfrm>
      </p:grpSpPr>
      <p:pic>
        <p:nvPicPr>
          <p:cNvPr id="98" name="Shape 98"/>
          <p:cNvPicPr preferRelativeResize="0"/>
          <p:nvPr/>
        </p:nvPicPr>
        <p:blipFill rotWithShape="1">
          <a:blip r:embed="rId2">
            <a:alphaModFix/>
          </a:blip>
          <a:srcRect b="0" l="0" r="0" t="0"/>
          <a:stretch/>
        </p:blipFill>
        <p:spPr>
          <a:xfrm>
            <a:off x="-11553" y="6319"/>
            <a:ext cx="9158870" cy="5148787"/>
          </a:xfrm>
          <a:prstGeom prst="rect">
            <a:avLst/>
          </a:prstGeom>
          <a:noFill/>
          <a:ln>
            <a:noFill/>
          </a:ln>
        </p:spPr>
      </p:pic>
      <p:sp>
        <p:nvSpPr>
          <p:cNvPr id="99" name="Shape 99"/>
          <p:cNvSpPr txBox="1"/>
          <p:nvPr>
            <p:ph type="title"/>
          </p:nvPr>
        </p:nvSpPr>
        <p:spPr>
          <a:xfrm>
            <a:off x="371572" y="107743"/>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100" name="Shape 100"/>
          <p:cNvSpPr txBox="1"/>
          <p:nvPr>
            <p:ph idx="1" type="body"/>
          </p:nvPr>
        </p:nvSpPr>
        <p:spPr>
          <a:xfrm>
            <a:off x="383931" y="1212219"/>
            <a:ext cx="8286600" cy="24066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01" name="Shape 101"/>
          <p:cNvSpPr txBox="1"/>
          <p:nvPr>
            <p:ph idx="2" type="body"/>
          </p:nvPr>
        </p:nvSpPr>
        <p:spPr>
          <a:xfrm>
            <a:off x="377131" y="723705"/>
            <a:ext cx="8286600" cy="2541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asted-image.pdf" id="102" name="Shape 102"/>
          <p:cNvPicPr preferRelativeResize="0"/>
          <p:nvPr/>
        </p:nvPicPr>
        <p:blipFill rotWithShape="1">
          <a:blip r:embed="rId3">
            <a:alphaModFix/>
          </a:blip>
          <a:srcRect b="0" l="0" r="0" t="0"/>
          <a:stretch/>
        </p:blipFill>
        <p:spPr>
          <a:xfrm>
            <a:off x="8275084" y="424094"/>
            <a:ext cx="475848" cy="33355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4 - Path - Hill Left">
  <p:cSld name="O4 - Path - Hill Left">
    <p:spTree>
      <p:nvGrpSpPr>
        <p:cNvPr id="103" name="Shape 103"/>
        <p:cNvGrpSpPr/>
        <p:nvPr/>
      </p:nvGrpSpPr>
      <p:grpSpPr>
        <a:xfrm>
          <a:off x="0" y="0"/>
          <a:ext cx="0" cy="0"/>
          <a:chOff x="0" y="0"/>
          <a:chExt cx="0" cy="0"/>
        </a:xfrm>
      </p:grpSpPr>
      <p:pic>
        <p:nvPicPr>
          <p:cNvPr id="104" name="Shape 104"/>
          <p:cNvPicPr preferRelativeResize="0"/>
          <p:nvPr/>
        </p:nvPicPr>
        <p:blipFill rotWithShape="1">
          <a:blip r:embed="rId2">
            <a:alphaModFix/>
          </a:blip>
          <a:srcRect b="0" l="0" r="0" t="0"/>
          <a:stretch/>
        </p:blipFill>
        <p:spPr>
          <a:xfrm>
            <a:off x="-5589" y="6776"/>
            <a:ext cx="9147808" cy="5146415"/>
          </a:xfrm>
          <a:prstGeom prst="rect">
            <a:avLst/>
          </a:prstGeom>
          <a:noFill/>
          <a:ln>
            <a:noFill/>
          </a:ln>
        </p:spPr>
      </p:pic>
      <p:sp>
        <p:nvSpPr>
          <p:cNvPr id="105" name="Shape 105"/>
          <p:cNvSpPr txBox="1"/>
          <p:nvPr>
            <p:ph type="title"/>
          </p:nvPr>
        </p:nvSpPr>
        <p:spPr>
          <a:xfrm>
            <a:off x="371572" y="107743"/>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106" name="Shape 106"/>
          <p:cNvSpPr txBox="1"/>
          <p:nvPr>
            <p:ph idx="1" type="body"/>
          </p:nvPr>
        </p:nvSpPr>
        <p:spPr>
          <a:xfrm>
            <a:off x="379364" y="1212219"/>
            <a:ext cx="8286600" cy="24066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07" name="Shape 107"/>
          <p:cNvSpPr txBox="1"/>
          <p:nvPr>
            <p:ph idx="2" type="body"/>
          </p:nvPr>
        </p:nvSpPr>
        <p:spPr>
          <a:xfrm>
            <a:off x="378189" y="725167"/>
            <a:ext cx="8286600" cy="230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asted-image.pdf" id="108" name="Shape 108"/>
          <p:cNvPicPr preferRelativeResize="0"/>
          <p:nvPr/>
        </p:nvPicPr>
        <p:blipFill rotWithShape="1">
          <a:blip r:embed="rId3">
            <a:alphaModFix/>
          </a:blip>
          <a:srcRect b="0" l="0" r="0" t="0"/>
          <a:stretch/>
        </p:blipFill>
        <p:spPr>
          <a:xfrm>
            <a:off x="8275084" y="424094"/>
            <a:ext cx="475848" cy="33355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2 - Callout Slide">
  <p:cSld name="R2 - Callout Slide">
    <p:spTree>
      <p:nvGrpSpPr>
        <p:cNvPr id="109" name="Shape 109"/>
        <p:cNvGrpSpPr/>
        <p:nvPr/>
      </p:nvGrpSpPr>
      <p:grpSpPr>
        <a:xfrm>
          <a:off x="0" y="0"/>
          <a:ext cx="0" cy="0"/>
          <a:chOff x="0" y="0"/>
          <a:chExt cx="0" cy="0"/>
        </a:xfrm>
      </p:grpSpPr>
      <p:pic>
        <p:nvPicPr>
          <p:cNvPr id="110" name="Shape 110"/>
          <p:cNvPicPr preferRelativeResize="0"/>
          <p:nvPr/>
        </p:nvPicPr>
        <p:blipFill rotWithShape="1">
          <a:blip r:embed="rId2">
            <a:alphaModFix/>
          </a:blip>
          <a:srcRect b="0" l="9" r="0" t="0"/>
          <a:stretch/>
        </p:blipFill>
        <p:spPr>
          <a:xfrm>
            <a:off x="-10446" y="-10556"/>
            <a:ext cx="9179026" cy="5163955"/>
          </a:xfrm>
          <a:prstGeom prst="rect">
            <a:avLst/>
          </a:prstGeom>
          <a:noFill/>
          <a:ln>
            <a:noFill/>
          </a:ln>
        </p:spPr>
      </p:pic>
      <p:sp>
        <p:nvSpPr>
          <p:cNvPr id="111" name="Shape 111"/>
          <p:cNvSpPr txBox="1"/>
          <p:nvPr>
            <p:ph type="title"/>
          </p:nvPr>
        </p:nvSpPr>
        <p:spPr>
          <a:xfrm>
            <a:off x="371572" y="104777"/>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lt1"/>
              </a:buClr>
              <a:buSzPts val="1100"/>
              <a:buFont typeface="Arial"/>
              <a:buNone/>
              <a:defRPr b="0" i="0" sz="2300" u="none" cap="none" strike="noStrike">
                <a:solidFill>
                  <a:schemeClr val="lt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112" name="Shape 112"/>
          <p:cNvSpPr txBox="1"/>
          <p:nvPr>
            <p:ph idx="1" type="body"/>
          </p:nvPr>
        </p:nvSpPr>
        <p:spPr>
          <a:xfrm>
            <a:off x="381119" y="1176346"/>
            <a:ext cx="8286600" cy="3167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lt1"/>
                </a:solidFill>
                <a:latin typeface="Arial"/>
                <a:ea typeface="Arial"/>
                <a:cs typeface="Arial"/>
                <a:sym typeface="Arial"/>
              </a:defRPr>
            </a:lvl1pPr>
            <a:lvl2pPr indent="-317500" lvl="1" marL="914400" marR="0" rtl="0" algn="l">
              <a:lnSpc>
                <a:spcPct val="100000"/>
              </a:lnSpc>
              <a:spcBef>
                <a:spcPts val="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04800" lvl="2" marL="13716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298450" lvl="3" marL="1828800" marR="0" rtl="0" algn="l">
              <a:lnSpc>
                <a:spcPct val="100000"/>
              </a:lnSpc>
              <a:spcBef>
                <a:spcPts val="500"/>
              </a:spcBef>
              <a:spcAft>
                <a:spcPts val="0"/>
              </a:spcAft>
              <a:buClr>
                <a:schemeClr val="lt1"/>
              </a:buClr>
              <a:buSzPts val="1100"/>
              <a:buFont typeface="Arial"/>
              <a:buChar char="•"/>
              <a:defRPr b="1" i="0" sz="1100" u="none" cap="none" strike="noStrike">
                <a:solidFill>
                  <a:schemeClr val="lt1"/>
                </a:solidFill>
                <a:latin typeface="Arial"/>
                <a:ea typeface="Arial"/>
                <a:cs typeface="Arial"/>
                <a:sym typeface="Arial"/>
              </a:defRPr>
            </a:lvl4pPr>
            <a:lvl5pPr indent="-228600" lvl="4" marL="2286000" marR="0" rtl="0" algn="l">
              <a:lnSpc>
                <a:spcPct val="100000"/>
              </a:lnSpc>
              <a:spcBef>
                <a:spcPts val="500"/>
              </a:spcBef>
              <a:spcAft>
                <a:spcPts val="0"/>
              </a:spcAft>
              <a:buClr>
                <a:schemeClr val="lt1"/>
              </a:buClr>
              <a:buSzPts val="1100"/>
              <a:buFont typeface="Arial"/>
              <a:buNone/>
              <a:defRPr b="0" i="0" sz="1500" u="none" cap="none" strike="noStrike">
                <a:solidFill>
                  <a:schemeClr val="lt1"/>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13" name="Shape 113"/>
          <p:cNvSpPr txBox="1"/>
          <p:nvPr>
            <p:ph idx="2" type="body"/>
          </p:nvPr>
        </p:nvSpPr>
        <p:spPr>
          <a:xfrm>
            <a:off x="377134" y="701860"/>
            <a:ext cx="8286600" cy="2541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Clr>
                <a:srgbClr val="7F7F7F"/>
              </a:buClr>
              <a:buSzPts val="1700"/>
              <a:buFont typeface="Arial"/>
              <a:buNone/>
              <a:defRPr b="0" i="0" sz="1700" u="none" cap="none" strike="noStrike">
                <a:solidFill>
                  <a:schemeClr val="lt1"/>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asted-image.pdf" id="114" name="Shape 114"/>
          <p:cNvPicPr preferRelativeResize="0"/>
          <p:nvPr/>
        </p:nvPicPr>
        <p:blipFill rotWithShape="1">
          <a:blip r:embed="rId3">
            <a:alphaModFix/>
          </a:blip>
          <a:srcRect b="0" l="0" r="0" t="0"/>
          <a:stretch/>
        </p:blipFill>
        <p:spPr>
          <a:xfrm>
            <a:off x="8275084" y="424094"/>
            <a:ext cx="475848" cy="33355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 - Basic Footer - Mountain Right">
  <p:cSld name="G - Basic Footer - Mountain Right">
    <p:spTree>
      <p:nvGrpSpPr>
        <p:cNvPr id="115" name="Shape 115"/>
        <p:cNvGrpSpPr/>
        <p:nvPr/>
      </p:nvGrpSpPr>
      <p:grpSpPr>
        <a:xfrm>
          <a:off x="0" y="0"/>
          <a:ext cx="0" cy="0"/>
          <a:chOff x="0" y="0"/>
          <a:chExt cx="0" cy="0"/>
        </a:xfrm>
      </p:grpSpPr>
      <p:pic>
        <p:nvPicPr>
          <p:cNvPr id="116" name="Shape 116"/>
          <p:cNvPicPr preferRelativeResize="0"/>
          <p:nvPr/>
        </p:nvPicPr>
        <p:blipFill rotWithShape="1">
          <a:blip r:embed="rId2">
            <a:alphaModFix/>
          </a:blip>
          <a:srcRect b="0" l="9" r="0" t="0"/>
          <a:stretch/>
        </p:blipFill>
        <p:spPr>
          <a:xfrm>
            <a:off x="-10446" y="-10556"/>
            <a:ext cx="9179026" cy="5163955"/>
          </a:xfrm>
          <a:prstGeom prst="rect">
            <a:avLst/>
          </a:prstGeom>
          <a:noFill/>
          <a:ln>
            <a:noFill/>
          </a:ln>
        </p:spPr>
      </p:pic>
      <p:sp>
        <p:nvSpPr>
          <p:cNvPr id="117" name="Shape 117"/>
          <p:cNvSpPr txBox="1"/>
          <p:nvPr>
            <p:ph type="title"/>
          </p:nvPr>
        </p:nvSpPr>
        <p:spPr>
          <a:xfrm>
            <a:off x="371572" y="104777"/>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118" name="Shape 118"/>
          <p:cNvSpPr txBox="1"/>
          <p:nvPr>
            <p:ph idx="1" type="body"/>
          </p:nvPr>
        </p:nvSpPr>
        <p:spPr>
          <a:xfrm>
            <a:off x="387066" y="1218761"/>
            <a:ext cx="8286600" cy="3167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19" name="Shape 119"/>
          <p:cNvSpPr txBox="1"/>
          <p:nvPr>
            <p:ph idx="2" type="body"/>
          </p:nvPr>
        </p:nvSpPr>
        <p:spPr>
          <a:xfrm>
            <a:off x="377134" y="726720"/>
            <a:ext cx="8286600" cy="230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asted-image.pdf" id="120" name="Shape 120"/>
          <p:cNvPicPr preferRelativeResize="0"/>
          <p:nvPr/>
        </p:nvPicPr>
        <p:blipFill rotWithShape="1">
          <a:blip r:embed="rId3">
            <a:alphaModFix/>
          </a:blip>
          <a:srcRect b="0" l="0" r="0" t="0"/>
          <a:stretch/>
        </p:blipFill>
        <p:spPr>
          <a:xfrm>
            <a:off x="8275084" y="424094"/>
            <a:ext cx="475848" cy="33355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1 - Plain Hill - Right">
  <p:cSld name="O1 - Plain Hill - Right">
    <p:spTree>
      <p:nvGrpSpPr>
        <p:cNvPr id="121" name="Shape 121"/>
        <p:cNvGrpSpPr/>
        <p:nvPr/>
      </p:nvGrpSpPr>
      <p:grpSpPr>
        <a:xfrm>
          <a:off x="0" y="0"/>
          <a:ext cx="0" cy="0"/>
          <a:chOff x="0" y="0"/>
          <a:chExt cx="0" cy="0"/>
        </a:xfrm>
      </p:grpSpPr>
      <p:pic>
        <p:nvPicPr>
          <p:cNvPr id="122" name="Shape 122"/>
          <p:cNvPicPr preferRelativeResize="0"/>
          <p:nvPr/>
        </p:nvPicPr>
        <p:blipFill rotWithShape="1">
          <a:blip r:embed="rId2">
            <a:alphaModFix/>
          </a:blip>
          <a:srcRect b="0" l="0" r="0" t="0"/>
          <a:stretch/>
        </p:blipFill>
        <p:spPr>
          <a:xfrm>
            <a:off x="0" y="3188"/>
            <a:ext cx="9158962" cy="5151916"/>
          </a:xfrm>
          <a:prstGeom prst="rect">
            <a:avLst/>
          </a:prstGeom>
          <a:noFill/>
          <a:ln>
            <a:noFill/>
          </a:ln>
        </p:spPr>
      </p:pic>
      <p:sp>
        <p:nvSpPr>
          <p:cNvPr id="123" name="Shape 123"/>
          <p:cNvSpPr txBox="1"/>
          <p:nvPr>
            <p:ph type="title"/>
          </p:nvPr>
        </p:nvSpPr>
        <p:spPr>
          <a:xfrm>
            <a:off x="371572" y="108647"/>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124" name="Shape 124"/>
          <p:cNvSpPr txBox="1"/>
          <p:nvPr>
            <p:ph idx="1" type="body"/>
          </p:nvPr>
        </p:nvSpPr>
        <p:spPr>
          <a:xfrm>
            <a:off x="381119" y="1212218"/>
            <a:ext cx="8286600" cy="28344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5" name="Shape 125"/>
          <p:cNvSpPr txBox="1"/>
          <p:nvPr>
            <p:ph idx="2" type="body"/>
          </p:nvPr>
        </p:nvSpPr>
        <p:spPr>
          <a:xfrm>
            <a:off x="377131" y="725167"/>
            <a:ext cx="8286600" cy="230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asted-image.pdf" id="126" name="Shape 126"/>
          <p:cNvPicPr preferRelativeResize="0"/>
          <p:nvPr/>
        </p:nvPicPr>
        <p:blipFill rotWithShape="1">
          <a:blip r:embed="rId3">
            <a:alphaModFix/>
          </a:blip>
          <a:srcRect b="0" l="0" r="0" t="0"/>
          <a:stretch/>
        </p:blipFill>
        <p:spPr>
          <a:xfrm>
            <a:off x="8275084" y="424094"/>
            <a:ext cx="475848" cy="33355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2 - Path - Mountain Right">
  <p:cSld name="O2 - Path - Mountain Right">
    <p:spTree>
      <p:nvGrpSpPr>
        <p:cNvPr id="127" name="Shape 127"/>
        <p:cNvGrpSpPr/>
        <p:nvPr/>
      </p:nvGrpSpPr>
      <p:grpSpPr>
        <a:xfrm>
          <a:off x="0" y="0"/>
          <a:ext cx="0" cy="0"/>
          <a:chOff x="0" y="0"/>
          <a:chExt cx="0" cy="0"/>
        </a:xfrm>
      </p:grpSpPr>
      <p:pic>
        <p:nvPicPr>
          <p:cNvPr id="128" name="Shape 128"/>
          <p:cNvPicPr preferRelativeResize="0"/>
          <p:nvPr/>
        </p:nvPicPr>
        <p:blipFill rotWithShape="1">
          <a:blip r:embed="rId2">
            <a:alphaModFix/>
          </a:blip>
          <a:srcRect b="0" l="0" r="0" t="0"/>
          <a:stretch/>
        </p:blipFill>
        <p:spPr>
          <a:xfrm>
            <a:off x="10728" y="14506"/>
            <a:ext cx="9142672" cy="5143526"/>
          </a:xfrm>
          <a:prstGeom prst="rect">
            <a:avLst/>
          </a:prstGeom>
          <a:noFill/>
          <a:ln>
            <a:noFill/>
          </a:ln>
        </p:spPr>
      </p:pic>
      <p:sp>
        <p:nvSpPr>
          <p:cNvPr id="129" name="Shape 129"/>
          <p:cNvSpPr txBox="1"/>
          <p:nvPr>
            <p:ph type="title"/>
          </p:nvPr>
        </p:nvSpPr>
        <p:spPr>
          <a:xfrm>
            <a:off x="371572" y="108647"/>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130" name="Shape 130"/>
          <p:cNvSpPr txBox="1"/>
          <p:nvPr>
            <p:ph idx="1" type="body"/>
          </p:nvPr>
        </p:nvSpPr>
        <p:spPr>
          <a:xfrm>
            <a:off x="381119" y="1212219"/>
            <a:ext cx="8286600" cy="28665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31" name="Shape 131"/>
          <p:cNvSpPr txBox="1"/>
          <p:nvPr>
            <p:ph idx="2" type="body"/>
          </p:nvPr>
        </p:nvSpPr>
        <p:spPr>
          <a:xfrm>
            <a:off x="377131" y="725167"/>
            <a:ext cx="8286600" cy="230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ath-1.png" id="132" name="Shape 132"/>
          <p:cNvPicPr preferRelativeResize="0"/>
          <p:nvPr/>
        </p:nvPicPr>
        <p:blipFill rotWithShape="1">
          <a:blip r:embed="rId3">
            <a:alphaModFix/>
          </a:blip>
          <a:srcRect b="0" l="0" r="0" t="-3114"/>
          <a:stretch/>
        </p:blipFill>
        <p:spPr>
          <a:xfrm flipH="1">
            <a:off x="5379764" y="4720442"/>
            <a:ext cx="1180229" cy="421086"/>
          </a:xfrm>
          <a:prstGeom prst="rect">
            <a:avLst/>
          </a:prstGeom>
          <a:noFill/>
          <a:ln>
            <a:noFill/>
          </a:ln>
        </p:spPr>
      </p:pic>
      <p:pic>
        <p:nvPicPr>
          <p:cNvPr descr="pasted-image.pdf" id="133" name="Shape 133"/>
          <p:cNvPicPr preferRelativeResize="0"/>
          <p:nvPr/>
        </p:nvPicPr>
        <p:blipFill rotWithShape="1">
          <a:blip r:embed="rId4">
            <a:alphaModFix/>
          </a:blip>
          <a:srcRect b="0" l="0" r="0" t="0"/>
          <a:stretch/>
        </p:blipFill>
        <p:spPr>
          <a:xfrm>
            <a:off x="8275084" y="424094"/>
            <a:ext cx="475848" cy="33355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 - Thank You" showMasterSp="0">
  <p:cSld name="V - Thank You">
    <p:bg>
      <p:bgPr>
        <a:gradFill>
          <a:gsLst>
            <a:gs pos="0">
              <a:srgbClr val="118ED9"/>
            </a:gs>
            <a:gs pos="78899">
              <a:srgbClr val="4CC0D9"/>
            </a:gs>
            <a:gs pos="100000">
              <a:srgbClr val="68E2B3"/>
            </a:gs>
          </a:gsLst>
          <a:lin ang="5400012" scaled="0"/>
        </a:gradFill>
      </p:bgPr>
    </p:bg>
    <p:spTree>
      <p:nvGrpSpPr>
        <p:cNvPr id="134" name="Shape 134"/>
        <p:cNvGrpSpPr/>
        <p:nvPr/>
      </p:nvGrpSpPr>
      <p:grpSpPr>
        <a:xfrm>
          <a:off x="0" y="0"/>
          <a:ext cx="0" cy="0"/>
          <a:chOff x="0" y="0"/>
          <a:chExt cx="0" cy="0"/>
        </a:xfrm>
      </p:grpSpPr>
      <p:pic>
        <p:nvPicPr>
          <p:cNvPr id="135" name="Shape 135"/>
          <p:cNvPicPr preferRelativeResize="0"/>
          <p:nvPr/>
        </p:nvPicPr>
        <p:blipFill rotWithShape="1">
          <a:blip r:embed="rId2">
            <a:alphaModFix/>
          </a:blip>
          <a:srcRect b="0" l="9" r="0" t="0"/>
          <a:stretch/>
        </p:blipFill>
        <p:spPr>
          <a:xfrm>
            <a:off x="-10446" y="-10556"/>
            <a:ext cx="9179026" cy="5163955"/>
          </a:xfrm>
          <a:prstGeom prst="rect">
            <a:avLst/>
          </a:prstGeom>
          <a:noFill/>
          <a:ln>
            <a:noFill/>
          </a:ln>
        </p:spPr>
      </p:pic>
      <p:grpSp>
        <p:nvGrpSpPr>
          <p:cNvPr id="136" name="Shape 136"/>
          <p:cNvGrpSpPr/>
          <p:nvPr/>
        </p:nvGrpSpPr>
        <p:grpSpPr>
          <a:xfrm flipH="1">
            <a:off x="7483132" y="426327"/>
            <a:ext cx="985925" cy="471225"/>
            <a:chOff x="10411287" y="2695706"/>
            <a:chExt cx="1724248" cy="824396"/>
          </a:xfrm>
        </p:grpSpPr>
        <p:sp>
          <p:nvSpPr>
            <p:cNvPr id="137" name="Shape 137"/>
            <p:cNvSpPr/>
            <p:nvPr/>
          </p:nvSpPr>
          <p:spPr>
            <a:xfrm>
              <a:off x="11236572" y="3222619"/>
              <a:ext cx="307500" cy="213000"/>
            </a:xfrm>
            <a:custGeom>
              <a:pathLst>
                <a:path extrusionOk="0" h="120000" w="120000">
                  <a:moveTo>
                    <a:pt x="12175" y="18021"/>
                  </a:moveTo>
                  <a:cubicBezTo>
                    <a:pt x="11939" y="17801"/>
                    <a:pt x="8964" y="16154"/>
                    <a:pt x="5158" y="14473"/>
                  </a:cubicBezTo>
                  <a:cubicBezTo>
                    <a:pt x="1352" y="12792"/>
                    <a:pt x="-331" y="12301"/>
                    <a:pt x="50" y="10688"/>
                  </a:cubicBezTo>
                  <a:cubicBezTo>
                    <a:pt x="432" y="9075"/>
                    <a:pt x="4109" y="9904"/>
                    <a:pt x="6410" y="9007"/>
                  </a:cubicBezTo>
                  <a:cubicBezTo>
                    <a:pt x="8717" y="8105"/>
                    <a:pt x="9419" y="7828"/>
                    <a:pt x="10968" y="4901"/>
                  </a:cubicBezTo>
                  <a:cubicBezTo>
                    <a:pt x="12518" y="1974"/>
                    <a:pt x="13775" y="-1466"/>
                    <a:pt x="21331" y="659"/>
                  </a:cubicBezTo>
                  <a:cubicBezTo>
                    <a:pt x="28881" y="2792"/>
                    <a:pt x="29729" y="3237"/>
                    <a:pt x="32109" y="6148"/>
                  </a:cubicBezTo>
                  <a:cubicBezTo>
                    <a:pt x="34483" y="9047"/>
                    <a:pt x="36470" y="10457"/>
                    <a:pt x="39670" y="10835"/>
                  </a:cubicBezTo>
                  <a:cubicBezTo>
                    <a:pt x="42864" y="11218"/>
                    <a:pt x="47153" y="8094"/>
                    <a:pt x="53917" y="9932"/>
                  </a:cubicBezTo>
                  <a:cubicBezTo>
                    <a:pt x="60682" y="11765"/>
                    <a:pt x="70651" y="16543"/>
                    <a:pt x="83298" y="29871"/>
                  </a:cubicBezTo>
                  <a:cubicBezTo>
                    <a:pt x="95951" y="43194"/>
                    <a:pt x="96249" y="45185"/>
                    <a:pt x="97798" y="46437"/>
                  </a:cubicBezTo>
                  <a:cubicBezTo>
                    <a:pt x="99347" y="47689"/>
                    <a:pt x="102541" y="49145"/>
                    <a:pt x="103631" y="49816"/>
                  </a:cubicBezTo>
                  <a:cubicBezTo>
                    <a:pt x="104725" y="50493"/>
                    <a:pt x="105404" y="50876"/>
                    <a:pt x="105399" y="51418"/>
                  </a:cubicBezTo>
                  <a:cubicBezTo>
                    <a:pt x="105399" y="51953"/>
                    <a:pt x="112270" y="53696"/>
                    <a:pt x="107908" y="54102"/>
                  </a:cubicBezTo>
                  <a:cubicBezTo>
                    <a:pt x="110204" y="55360"/>
                    <a:pt x="112938" y="56776"/>
                    <a:pt x="111731" y="57267"/>
                  </a:cubicBezTo>
                  <a:cubicBezTo>
                    <a:pt x="110524" y="57769"/>
                    <a:pt x="109581" y="57819"/>
                    <a:pt x="109581" y="57819"/>
                  </a:cubicBezTo>
                  <a:cubicBezTo>
                    <a:pt x="109581" y="57819"/>
                    <a:pt x="114010" y="61221"/>
                    <a:pt x="114077" y="61920"/>
                  </a:cubicBezTo>
                  <a:cubicBezTo>
                    <a:pt x="114139" y="62614"/>
                    <a:pt x="113437" y="62354"/>
                    <a:pt x="112191" y="62027"/>
                  </a:cubicBezTo>
                  <a:cubicBezTo>
                    <a:pt x="110939" y="61694"/>
                    <a:pt x="117468" y="68023"/>
                    <a:pt x="119197" y="68807"/>
                  </a:cubicBezTo>
                  <a:cubicBezTo>
                    <a:pt x="120920" y="69580"/>
                    <a:pt x="119433" y="69563"/>
                    <a:pt x="118776" y="69591"/>
                  </a:cubicBezTo>
                  <a:cubicBezTo>
                    <a:pt x="118119" y="69619"/>
                    <a:pt x="117378" y="69072"/>
                    <a:pt x="117530" y="69800"/>
                  </a:cubicBezTo>
                  <a:cubicBezTo>
                    <a:pt x="117676" y="70527"/>
                    <a:pt x="117350" y="70279"/>
                    <a:pt x="116384" y="69924"/>
                  </a:cubicBezTo>
                  <a:cubicBezTo>
                    <a:pt x="115424" y="69563"/>
                    <a:pt x="115335" y="69529"/>
                    <a:pt x="113499" y="68311"/>
                  </a:cubicBezTo>
                  <a:cubicBezTo>
                    <a:pt x="111663" y="67087"/>
                    <a:pt x="111119" y="66483"/>
                    <a:pt x="109890" y="66568"/>
                  </a:cubicBezTo>
                  <a:cubicBezTo>
                    <a:pt x="108666" y="66647"/>
                    <a:pt x="109227" y="67668"/>
                    <a:pt x="107549" y="66094"/>
                  </a:cubicBezTo>
                  <a:cubicBezTo>
                    <a:pt x="105870" y="64532"/>
                    <a:pt x="105960" y="63488"/>
                    <a:pt x="103659" y="63308"/>
                  </a:cubicBezTo>
                  <a:cubicBezTo>
                    <a:pt x="101363" y="63127"/>
                    <a:pt x="99634" y="62354"/>
                    <a:pt x="97635" y="62552"/>
                  </a:cubicBezTo>
                  <a:cubicBezTo>
                    <a:pt x="95642" y="62755"/>
                    <a:pt x="94200" y="62490"/>
                    <a:pt x="93015" y="62321"/>
                  </a:cubicBezTo>
                  <a:cubicBezTo>
                    <a:pt x="91831" y="62151"/>
                    <a:pt x="91286" y="61548"/>
                    <a:pt x="90809" y="61097"/>
                  </a:cubicBezTo>
                  <a:cubicBezTo>
                    <a:pt x="90326" y="60651"/>
                    <a:pt x="89647" y="60803"/>
                    <a:pt x="88395" y="61012"/>
                  </a:cubicBezTo>
                  <a:cubicBezTo>
                    <a:pt x="87149" y="61221"/>
                    <a:pt x="77623" y="59709"/>
                    <a:pt x="77623" y="59709"/>
                  </a:cubicBezTo>
                  <a:cubicBezTo>
                    <a:pt x="77623" y="59709"/>
                    <a:pt x="79139" y="63234"/>
                    <a:pt x="75288" y="62885"/>
                  </a:cubicBezTo>
                  <a:cubicBezTo>
                    <a:pt x="75333" y="66269"/>
                    <a:pt x="74715" y="67656"/>
                    <a:pt x="72925" y="67262"/>
                  </a:cubicBezTo>
                  <a:cubicBezTo>
                    <a:pt x="72795" y="70048"/>
                    <a:pt x="71454" y="71842"/>
                    <a:pt x="69528" y="71125"/>
                  </a:cubicBezTo>
                  <a:cubicBezTo>
                    <a:pt x="69012" y="73494"/>
                    <a:pt x="68636" y="75107"/>
                    <a:pt x="66160" y="74323"/>
                  </a:cubicBezTo>
                  <a:cubicBezTo>
                    <a:pt x="65335" y="77386"/>
                    <a:pt x="64241" y="77251"/>
                    <a:pt x="63713" y="77053"/>
                  </a:cubicBezTo>
                  <a:cubicBezTo>
                    <a:pt x="63191" y="76862"/>
                    <a:pt x="63146" y="77651"/>
                    <a:pt x="63146" y="77651"/>
                  </a:cubicBezTo>
                  <a:cubicBezTo>
                    <a:pt x="63146" y="77651"/>
                    <a:pt x="64134" y="86242"/>
                    <a:pt x="61232" y="84222"/>
                  </a:cubicBezTo>
                  <a:cubicBezTo>
                    <a:pt x="61462" y="87133"/>
                    <a:pt x="60687" y="92508"/>
                    <a:pt x="58464" y="90337"/>
                  </a:cubicBezTo>
                  <a:cubicBezTo>
                    <a:pt x="58094" y="94516"/>
                    <a:pt x="56741" y="97917"/>
                    <a:pt x="55062" y="96349"/>
                  </a:cubicBezTo>
                  <a:cubicBezTo>
                    <a:pt x="53856" y="101561"/>
                    <a:pt x="53255" y="103366"/>
                    <a:pt x="50785" y="102040"/>
                  </a:cubicBezTo>
                  <a:cubicBezTo>
                    <a:pt x="50066" y="105013"/>
                    <a:pt x="47961" y="111105"/>
                    <a:pt x="45918" y="106846"/>
                  </a:cubicBezTo>
                  <a:cubicBezTo>
                    <a:pt x="44217" y="110659"/>
                    <a:pt x="41652" y="115098"/>
                    <a:pt x="41074" y="112594"/>
                  </a:cubicBezTo>
                  <a:cubicBezTo>
                    <a:pt x="40490" y="110084"/>
                    <a:pt x="40187" y="109700"/>
                    <a:pt x="40187" y="109700"/>
                  </a:cubicBezTo>
                  <a:cubicBezTo>
                    <a:pt x="40187" y="109700"/>
                    <a:pt x="39788" y="115617"/>
                    <a:pt x="35752" y="117354"/>
                  </a:cubicBezTo>
                  <a:cubicBezTo>
                    <a:pt x="34854" y="116079"/>
                    <a:pt x="35191" y="110546"/>
                    <a:pt x="35191" y="110546"/>
                  </a:cubicBezTo>
                  <a:cubicBezTo>
                    <a:pt x="35191" y="110546"/>
                    <a:pt x="31716" y="118550"/>
                    <a:pt x="30520" y="119458"/>
                  </a:cubicBezTo>
                  <a:cubicBezTo>
                    <a:pt x="29336" y="120366"/>
                    <a:pt x="29049" y="119858"/>
                    <a:pt x="29049" y="119858"/>
                  </a:cubicBezTo>
                  <a:cubicBezTo>
                    <a:pt x="29049" y="119858"/>
                    <a:pt x="29162" y="115583"/>
                    <a:pt x="30099" y="111889"/>
                  </a:cubicBezTo>
                  <a:cubicBezTo>
                    <a:pt x="28045" y="115572"/>
                    <a:pt x="25221" y="119379"/>
                    <a:pt x="24255" y="119560"/>
                  </a:cubicBezTo>
                  <a:cubicBezTo>
                    <a:pt x="23290" y="119740"/>
                    <a:pt x="23088" y="120338"/>
                    <a:pt x="23290" y="119740"/>
                  </a:cubicBezTo>
                  <a:cubicBezTo>
                    <a:pt x="23492" y="119142"/>
                    <a:pt x="25676" y="111054"/>
                    <a:pt x="25676" y="111054"/>
                  </a:cubicBezTo>
                  <a:cubicBezTo>
                    <a:pt x="25676" y="111054"/>
                    <a:pt x="22173" y="115008"/>
                    <a:pt x="20792" y="115442"/>
                  </a:cubicBezTo>
                  <a:cubicBezTo>
                    <a:pt x="19405" y="115871"/>
                    <a:pt x="21028" y="111488"/>
                    <a:pt x="21230" y="110885"/>
                  </a:cubicBezTo>
                  <a:cubicBezTo>
                    <a:pt x="21426" y="110281"/>
                    <a:pt x="29005" y="87082"/>
                    <a:pt x="30806" y="80607"/>
                  </a:cubicBezTo>
                  <a:cubicBezTo>
                    <a:pt x="32614" y="74132"/>
                    <a:pt x="36891" y="58468"/>
                    <a:pt x="37734" y="56353"/>
                  </a:cubicBezTo>
                  <a:cubicBezTo>
                    <a:pt x="38576" y="54238"/>
                    <a:pt x="39653" y="52890"/>
                    <a:pt x="39653" y="52890"/>
                  </a:cubicBezTo>
                  <a:cubicBezTo>
                    <a:pt x="39653" y="52890"/>
                    <a:pt x="38486" y="45309"/>
                    <a:pt x="42039" y="38947"/>
                  </a:cubicBezTo>
                  <a:cubicBezTo>
                    <a:pt x="38783" y="37333"/>
                    <a:pt x="38952" y="39014"/>
                    <a:pt x="35398" y="34327"/>
                  </a:cubicBezTo>
                  <a:cubicBezTo>
                    <a:pt x="31845" y="29634"/>
                    <a:pt x="29684" y="28704"/>
                    <a:pt x="27932" y="28049"/>
                  </a:cubicBezTo>
                  <a:cubicBezTo>
                    <a:pt x="26181" y="27401"/>
                    <a:pt x="25771" y="26572"/>
                    <a:pt x="24918" y="26120"/>
                  </a:cubicBezTo>
                  <a:cubicBezTo>
                    <a:pt x="24065" y="25669"/>
                    <a:pt x="19950" y="24146"/>
                    <a:pt x="17985" y="22606"/>
                  </a:cubicBezTo>
                  <a:cubicBezTo>
                    <a:pt x="16020" y="21066"/>
                    <a:pt x="12175" y="18021"/>
                    <a:pt x="12175" y="18021"/>
                  </a:cubicBezTo>
                  <a:close/>
                </a:path>
              </a:pathLst>
            </a:custGeom>
            <a:solidFill>
              <a:srgbClr val="3E6E84"/>
            </a:solidFill>
            <a:ln>
              <a:noFill/>
            </a:ln>
          </p:spPr>
          <p:txBody>
            <a:bodyPr anchorCtr="0" anchor="ctr" bIns="7125" lIns="7125" spcFirstLastPara="1" rIns="7125" wrap="square" tIns="7125">
              <a:noAutofit/>
            </a:bodyPr>
            <a:lstStyle/>
            <a:p>
              <a:pPr indent="0" lvl="0" marL="0" marR="0" rtl="0" algn="l">
                <a:lnSpc>
                  <a:spcPct val="100000"/>
                </a:lnSpc>
                <a:spcBef>
                  <a:spcPts val="0"/>
                </a:spcBef>
                <a:spcAft>
                  <a:spcPts val="0"/>
                </a:spcAft>
                <a:buClr>
                  <a:srgbClr val="000000"/>
                </a:buClr>
                <a:buSzPts val="100"/>
                <a:buFont typeface="Arial"/>
                <a:buNone/>
              </a:pPr>
              <a:r>
                <a:t/>
              </a:r>
              <a:endParaRPr b="0" i="0" sz="500" u="none" cap="none" strike="noStrike">
                <a:solidFill>
                  <a:schemeClr val="dk1"/>
                </a:solidFill>
                <a:latin typeface="Arial"/>
                <a:ea typeface="Arial"/>
                <a:cs typeface="Arial"/>
                <a:sym typeface="Arial"/>
              </a:endParaRPr>
            </a:p>
          </p:txBody>
        </p:sp>
        <p:sp>
          <p:nvSpPr>
            <p:cNvPr id="138" name="Shape 138"/>
            <p:cNvSpPr/>
            <p:nvPr/>
          </p:nvSpPr>
          <p:spPr>
            <a:xfrm>
              <a:off x="11769834" y="3286102"/>
              <a:ext cx="365700" cy="234000"/>
            </a:xfrm>
            <a:custGeom>
              <a:pathLst>
                <a:path extrusionOk="0" h="120000" w="120000">
                  <a:moveTo>
                    <a:pt x="37169" y="21806"/>
                  </a:moveTo>
                  <a:cubicBezTo>
                    <a:pt x="37169" y="21806"/>
                    <a:pt x="28207" y="10035"/>
                    <a:pt x="18689" y="10297"/>
                  </a:cubicBezTo>
                  <a:cubicBezTo>
                    <a:pt x="9166" y="10559"/>
                    <a:pt x="12679" y="20997"/>
                    <a:pt x="5301" y="22126"/>
                  </a:cubicBezTo>
                  <a:cubicBezTo>
                    <a:pt x="-2071" y="23250"/>
                    <a:pt x="-1288" y="25776"/>
                    <a:pt x="4790" y="27878"/>
                  </a:cubicBezTo>
                  <a:cubicBezTo>
                    <a:pt x="10874" y="29979"/>
                    <a:pt x="11930" y="28873"/>
                    <a:pt x="13632" y="31085"/>
                  </a:cubicBezTo>
                  <a:cubicBezTo>
                    <a:pt x="15341" y="33303"/>
                    <a:pt x="17969" y="35212"/>
                    <a:pt x="21646" y="36691"/>
                  </a:cubicBezTo>
                  <a:cubicBezTo>
                    <a:pt x="25330" y="38164"/>
                    <a:pt x="28826" y="40079"/>
                    <a:pt x="30381" y="42576"/>
                  </a:cubicBezTo>
                  <a:cubicBezTo>
                    <a:pt x="31931" y="45074"/>
                    <a:pt x="37867" y="56658"/>
                    <a:pt x="41818" y="60459"/>
                  </a:cubicBezTo>
                  <a:cubicBezTo>
                    <a:pt x="45768" y="64255"/>
                    <a:pt x="46920" y="65908"/>
                    <a:pt x="46920" y="65908"/>
                  </a:cubicBezTo>
                  <a:cubicBezTo>
                    <a:pt x="46920" y="65908"/>
                    <a:pt x="44644" y="70443"/>
                    <a:pt x="45257" y="76648"/>
                  </a:cubicBezTo>
                  <a:cubicBezTo>
                    <a:pt x="45876" y="82854"/>
                    <a:pt x="46171" y="85700"/>
                    <a:pt x="46188" y="86219"/>
                  </a:cubicBezTo>
                  <a:cubicBezTo>
                    <a:pt x="46216" y="86742"/>
                    <a:pt x="44621" y="88489"/>
                    <a:pt x="44474" y="94042"/>
                  </a:cubicBezTo>
                  <a:cubicBezTo>
                    <a:pt x="44321" y="99602"/>
                    <a:pt x="44655" y="110808"/>
                    <a:pt x="44644" y="113526"/>
                  </a:cubicBezTo>
                  <a:cubicBezTo>
                    <a:pt x="44633" y="116245"/>
                    <a:pt x="44218" y="118119"/>
                    <a:pt x="44111" y="118760"/>
                  </a:cubicBezTo>
                  <a:cubicBezTo>
                    <a:pt x="44008" y="119400"/>
                    <a:pt x="47675" y="116961"/>
                    <a:pt x="48191" y="116483"/>
                  </a:cubicBezTo>
                  <a:cubicBezTo>
                    <a:pt x="48708" y="116006"/>
                    <a:pt x="48566" y="118166"/>
                    <a:pt x="49763" y="119499"/>
                  </a:cubicBezTo>
                  <a:cubicBezTo>
                    <a:pt x="50961" y="120832"/>
                    <a:pt x="51892" y="119161"/>
                    <a:pt x="52562" y="118410"/>
                  </a:cubicBezTo>
                  <a:cubicBezTo>
                    <a:pt x="53226" y="117654"/>
                    <a:pt x="54213" y="119586"/>
                    <a:pt x="55297" y="118317"/>
                  </a:cubicBezTo>
                  <a:cubicBezTo>
                    <a:pt x="56376" y="117042"/>
                    <a:pt x="56875" y="115366"/>
                    <a:pt x="56875" y="115366"/>
                  </a:cubicBezTo>
                  <a:cubicBezTo>
                    <a:pt x="56875" y="115366"/>
                    <a:pt x="56779" y="118567"/>
                    <a:pt x="58833" y="117351"/>
                  </a:cubicBezTo>
                  <a:cubicBezTo>
                    <a:pt x="60888" y="116128"/>
                    <a:pt x="61563" y="114015"/>
                    <a:pt x="61767" y="113421"/>
                  </a:cubicBezTo>
                  <a:cubicBezTo>
                    <a:pt x="61972" y="112822"/>
                    <a:pt x="63294" y="115395"/>
                    <a:pt x="64378" y="114126"/>
                  </a:cubicBezTo>
                  <a:cubicBezTo>
                    <a:pt x="65457" y="112857"/>
                    <a:pt x="65922" y="110662"/>
                    <a:pt x="65922" y="110662"/>
                  </a:cubicBezTo>
                  <a:cubicBezTo>
                    <a:pt x="65922" y="110662"/>
                    <a:pt x="66524" y="113625"/>
                    <a:pt x="67863" y="112123"/>
                  </a:cubicBezTo>
                  <a:cubicBezTo>
                    <a:pt x="69203" y="110616"/>
                    <a:pt x="69254" y="110295"/>
                    <a:pt x="69566" y="109061"/>
                  </a:cubicBezTo>
                  <a:cubicBezTo>
                    <a:pt x="69878" y="107821"/>
                    <a:pt x="70621" y="107949"/>
                    <a:pt x="71030" y="107431"/>
                  </a:cubicBezTo>
                  <a:cubicBezTo>
                    <a:pt x="71444" y="106919"/>
                    <a:pt x="71706" y="105324"/>
                    <a:pt x="71711" y="104643"/>
                  </a:cubicBezTo>
                  <a:cubicBezTo>
                    <a:pt x="71711" y="103962"/>
                    <a:pt x="73153" y="102495"/>
                    <a:pt x="72977" y="101575"/>
                  </a:cubicBezTo>
                  <a:cubicBezTo>
                    <a:pt x="72801" y="100655"/>
                    <a:pt x="72597" y="99887"/>
                    <a:pt x="73499" y="99741"/>
                  </a:cubicBezTo>
                  <a:cubicBezTo>
                    <a:pt x="74390" y="99590"/>
                    <a:pt x="75088" y="98676"/>
                    <a:pt x="74759" y="97349"/>
                  </a:cubicBezTo>
                  <a:cubicBezTo>
                    <a:pt x="74435" y="96027"/>
                    <a:pt x="74668" y="95271"/>
                    <a:pt x="75026" y="94397"/>
                  </a:cubicBezTo>
                  <a:cubicBezTo>
                    <a:pt x="75389" y="93518"/>
                    <a:pt x="74759" y="92075"/>
                    <a:pt x="74453" y="91947"/>
                  </a:cubicBezTo>
                  <a:cubicBezTo>
                    <a:pt x="74140" y="91824"/>
                    <a:pt x="74787" y="90550"/>
                    <a:pt x="76121" y="89729"/>
                  </a:cubicBezTo>
                  <a:cubicBezTo>
                    <a:pt x="77455" y="88896"/>
                    <a:pt x="77455" y="88896"/>
                    <a:pt x="77716" y="87982"/>
                  </a:cubicBezTo>
                  <a:cubicBezTo>
                    <a:pt x="77977" y="87063"/>
                    <a:pt x="77597" y="86742"/>
                    <a:pt x="78289" y="85829"/>
                  </a:cubicBezTo>
                  <a:cubicBezTo>
                    <a:pt x="78982" y="84915"/>
                    <a:pt x="78624" y="85788"/>
                    <a:pt x="79038" y="83913"/>
                  </a:cubicBezTo>
                  <a:cubicBezTo>
                    <a:pt x="79458" y="82039"/>
                    <a:pt x="80049" y="81084"/>
                    <a:pt x="80049" y="81084"/>
                  </a:cubicBezTo>
                  <a:cubicBezTo>
                    <a:pt x="80049" y="81084"/>
                    <a:pt x="83318" y="82400"/>
                    <a:pt x="86161" y="81666"/>
                  </a:cubicBezTo>
                  <a:cubicBezTo>
                    <a:pt x="89011" y="80939"/>
                    <a:pt x="89164" y="79978"/>
                    <a:pt x="90339" y="80793"/>
                  </a:cubicBezTo>
                  <a:cubicBezTo>
                    <a:pt x="91513" y="81602"/>
                    <a:pt x="92257" y="80368"/>
                    <a:pt x="100186" y="82528"/>
                  </a:cubicBezTo>
                  <a:cubicBezTo>
                    <a:pt x="108109" y="84688"/>
                    <a:pt x="108171" y="83011"/>
                    <a:pt x="110362" y="84234"/>
                  </a:cubicBezTo>
                  <a:cubicBezTo>
                    <a:pt x="112559" y="85456"/>
                    <a:pt x="112457" y="85415"/>
                    <a:pt x="114806" y="87039"/>
                  </a:cubicBezTo>
                  <a:cubicBezTo>
                    <a:pt x="117156" y="88664"/>
                    <a:pt x="117054" y="87942"/>
                    <a:pt x="118791" y="89321"/>
                  </a:cubicBezTo>
                  <a:cubicBezTo>
                    <a:pt x="120522" y="90695"/>
                    <a:pt x="120323" y="89257"/>
                    <a:pt x="118666" y="87394"/>
                  </a:cubicBezTo>
                  <a:cubicBezTo>
                    <a:pt x="117008" y="85543"/>
                    <a:pt x="115924" y="83570"/>
                    <a:pt x="114670" y="82557"/>
                  </a:cubicBezTo>
                  <a:cubicBezTo>
                    <a:pt x="113421" y="81544"/>
                    <a:pt x="110288" y="78750"/>
                    <a:pt x="109903" y="78430"/>
                  </a:cubicBezTo>
                  <a:cubicBezTo>
                    <a:pt x="109522" y="78104"/>
                    <a:pt x="112076" y="78453"/>
                    <a:pt x="112076" y="78453"/>
                  </a:cubicBezTo>
                  <a:cubicBezTo>
                    <a:pt x="112076" y="78453"/>
                    <a:pt x="110527" y="75956"/>
                    <a:pt x="109477" y="75705"/>
                  </a:cubicBezTo>
                  <a:cubicBezTo>
                    <a:pt x="108433" y="75449"/>
                    <a:pt x="106440" y="73633"/>
                    <a:pt x="106003" y="73627"/>
                  </a:cubicBezTo>
                  <a:cubicBezTo>
                    <a:pt x="105572" y="73627"/>
                    <a:pt x="107309" y="73639"/>
                    <a:pt x="107797" y="73330"/>
                  </a:cubicBezTo>
                  <a:cubicBezTo>
                    <a:pt x="108285" y="73016"/>
                    <a:pt x="109182" y="72859"/>
                    <a:pt x="107394" y="71805"/>
                  </a:cubicBezTo>
                  <a:cubicBezTo>
                    <a:pt x="105612" y="70746"/>
                    <a:pt x="103671" y="68603"/>
                    <a:pt x="101452" y="68225"/>
                  </a:cubicBezTo>
                  <a:cubicBezTo>
                    <a:pt x="99221" y="67841"/>
                    <a:pt x="97036" y="64575"/>
                    <a:pt x="94771" y="61792"/>
                  </a:cubicBezTo>
                  <a:cubicBezTo>
                    <a:pt x="92501" y="59010"/>
                    <a:pt x="91996" y="57444"/>
                    <a:pt x="89448" y="55057"/>
                  </a:cubicBezTo>
                  <a:cubicBezTo>
                    <a:pt x="86899" y="52676"/>
                    <a:pt x="85117" y="50255"/>
                    <a:pt x="83278" y="48834"/>
                  </a:cubicBezTo>
                  <a:cubicBezTo>
                    <a:pt x="81445" y="47420"/>
                    <a:pt x="80349" y="46127"/>
                    <a:pt x="79691" y="44841"/>
                  </a:cubicBezTo>
                  <a:cubicBezTo>
                    <a:pt x="79027" y="43554"/>
                    <a:pt x="79163" y="41395"/>
                    <a:pt x="78074" y="39427"/>
                  </a:cubicBezTo>
                  <a:cubicBezTo>
                    <a:pt x="76984" y="37454"/>
                    <a:pt x="75610" y="33839"/>
                    <a:pt x="74106" y="32383"/>
                  </a:cubicBezTo>
                  <a:cubicBezTo>
                    <a:pt x="72602" y="30928"/>
                    <a:pt x="70593" y="29269"/>
                    <a:pt x="69594" y="28693"/>
                  </a:cubicBezTo>
                  <a:cubicBezTo>
                    <a:pt x="68601" y="28128"/>
                    <a:pt x="67857" y="27319"/>
                    <a:pt x="67477" y="26999"/>
                  </a:cubicBezTo>
                  <a:cubicBezTo>
                    <a:pt x="67091" y="26673"/>
                    <a:pt x="67965" y="26003"/>
                    <a:pt x="66768" y="24664"/>
                  </a:cubicBezTo>
                  <a:cubicBezTo>
                    <a:pt x="65570" y="23337"/>
                    <a:pt x="64526" y="21725"/>
                    <a:pt x="63714" y="21393"/>
                  </a:cubicBezTo>
                  <a:cubicBezTo>
                    <a:pt x="62891" y="21067"/>
                    <a:pt x="63606" y="15397"/>
                    <a:pt x="57817" y="17498"/>
                  </a:cubicBezTo>
                  <a:cubicBezTo>
                    <a:pt x="57522" y="13971"/>
                    <a:pt x="57585" y="11613"/>
                    <a:pt x="53606" y="13936"/>
                  </a:cubicBezTo>
                  <a:cubicBezTo>
                    <a:pt x="52499" y="10082"/>
                    <a:pt x="52562" y="7043"/>
                    <a:pt x="49014" y="10728"/>
                  </a:cubicBezTo>
                  <a:cubicBezTo>
                    <a:pt x="45995" y="5256"/>
                    <a:pt x="44116" y="75"/>
                    <a:pt x="42045" y="6735"/>
                  </a:cubicBezTo>
                  <a:cubicBezTo>
                    <a:pt x="40297" y="2118"/>
                    <a:pt x="38072" y="-4907"/>
                    <a:pt x="37521" y="5087"/>
                  </a:cubicBezTo>
                  <a:cubicBezTo>
                    <a:pt x="36965" y="15082"/>
                    <a:pt x="37169" y="21806"/>
                    <a:pt x="37169" y="21806"/>
                  </a:cubicBezTo>
                  <a:close/>
                </a:path>
              </a:pathLst>
            </a:custGeom>
            <a:solidFill>
              <a:srgbClr val="3E6E84"/>
            </a:solidFill>
            <a:ln>
              <a:noFill/>
            </a:ln>
          </p:spPr>
          <p:txBody>
            <a:bodyPr anchorCtr="0" anchor="ctr" bIns="7125" lIns="7125" spcFirstLastPara="1" rIns="7125" wrap="square" tIns="7125">
              <a:noAutofit/>
            </a:bodyPr>
            <a:lstStyle/>
            <a:p>
              <a:pPr indent="0" lvl="0" marL="0" marR="0" rtl="0" algn="l">
                <a:lnSpc>
                  <a:spcPct val="100000"/>
                </a:lnSpc>
                <a:spcBef>
                  <a:spcPts val="0"/>
                </a:spcBef>
                <a:spcAft>
                  <a:spcPts val="0"/>
                </a:spcAft>
                <a:buClr>
                  <a:srgbClr val="000000"/>
                </a:buClr>
                <a:buSzPts val="100"/>
                <a:buFont typeface="Arial"/>
                <a:buNone/>
              </a:pPr>
              <a:r>
                <a:t/>
              </a:r>
              <a:endParaRPr b="0" i="0" sz="500" u="none" cap="none" strike="noStrike">
                <a:solidFill>
                  <a:schemeClr val="dk1"/>
                </a:solidFill>
                <a:latin typeface="Arial"/>
                <a:ea typeface="Arial"/>
                <a:cs typeface="Arial"/>
                <a:sym typeface="Arial"/>
              </a:endParaRPr>
            </a:p>
          </p:txBody>
        </p:sp>
        <p:sp>
          <p:nvSpPr>
            <p:cNvPr id="139" name="Shape 139"/>
            <p:cNvSpPr/>
            <p:nvPr/>
          </p:nvSpPr>
          <p:spPr>
            <a:xfrm>
              <a:off x="10411287" y="2695706"/>
              <a:ext cx="337500" cy="316800"/>
            </a:xfrm>
            <a:custGeom>
              <a:pathLst>
                <a:path extrusionOk="0" h="120000" w="120000">
                  <a:moveTo>
                    <a:pt x="44777" y="78044"/>
                  </a:moveTo>
                  <a:cubicBezTo>
                    <a:pt x="43812" y="78207"/>
                    <a:pt x="40922" y="79716"/>
                    <a:pt x="39946" y="79142"/>
                  </a:cubicBezTo>
                  <a:cubicBezTo>
                    <a:pt x="38975" y="78562"/>
                    <a:pt x="37992" y="77543"/>
                    <a:pt x="36877" y="77115"/>
                  </a:cubicBezTo>
                  <a:cubicBezTo>
                    <a:pt x="35767" y="76687"/>
                    <a:pt x="33640" y="72144"/>
                    <a:pt x="26156" y="71800"/>
                  </a:cubicBezTo>
                  <a:cubicBezTo>
                    <a:pt x="18684" y="71451"/>
                    <a:pt x="15222" y="71789"/>
                    <a:pt x="12506" y="76535"/>
                  </a:cubicBezTo>
                  <a:cubicBezTo>
                    <a:pt x="9790" y="81287"/>
                    <a:pt x="6894" y="82058"/>
                    <a:pt x="4137" y="83128"/>
                  </a:cubicBezTo>
                  <a:cubicBezTo>
                    <a:pt x="1381" y="84192"/>
                    <a:pt x="-4409" y="86331"/>
                    <a:pt x="5837" y="86495"/>
                  </a:cubicBezTo>
                  <a:cubicBezTo>
                    <a:pt x="16083" y="86664"/>
                    <a:pt x="16499" y="86804"/>
                    <a:pt x="17886" y="86934"/>
                  </a:cubicBezTo>
                  <a:cubicBezTo>
                    <a:pt x="19273" y="87063"/>
                    <a:pt x="22602" y="87756"/>
                    <a:pt x="23983" y="88032"/>
                  </a:cubicBezTo>
                  <a:cubicBezTo>
                    <a:pt x="25376" y="88313"/>
                    <a:pt x="28017" y="89310"/>
                    <a:pt x="29826" y="90025"/>
                  </a:cubicBezTo>
                  <a:cubicBezTo>
                    <a:pt x="31635" y="90740"/>
                    <a:pt x="32739" y="90577"/>
                    <a:pt x="33854" y="91151"/>
                  </a:cubicBezTo>
                  <a:cubicBezTo>
                    <a:pt x="34964" y="91725"/>
                    <a:pt x="37056" y="92733"/>
                    <a:pt x="39425" y="94467"/>
                  </a:cubicBezTo>
                  <a:cubicBezTo>
                    <a:pt x="41801" y="96207"/>
                    <a:pt x="43748" y="97214"/>
                    <a:pt x="45696" y="98076"/>
                  </a:cubicBezTo>
                  <a:cubicBezTo>
                    <a:pt x="47643" y="98937"/>
                    <a:pt x="50152" y="100080"/>
                    <a:pt x="52099" y="101234"/>
                  </a:cubicBezTo>
                  <a:cubicBezTo>
                    <a:pt x="54053" y="102389"/>
                    <a:pt x="59341" y="104826"/>
                    <a:pt x="61837" y="105530"/>
                  </a:cubicBezTo>
                  <a:cubicBezTo>
                    <a:pt x="64340" y="106240"/>
                    <a:pt x="71425" y="108508"/>
                    <a:pt x="73783" y="108919"/>
                  </a:cubicBezTo>
                  <a:cubicBezTo>
                    <a:pt x="76141" y="109330"/>
                    <a:pt x="81677" y="109257"/>
                    <a:pt x="83336" y="109240"/>
                  </a:cubicBezTo>
                  <a:cubicBezTo>
                    <a:pt x="84995" y="109218"/>
                    <a:pt x="91918" y="108987"/>
                    <a:pt x="91918" y="108987"/>
                  </a:cubicBezTo>
                  <a:cubicBezTo>
                    <a:pt x="91918" y="108987"/>
                    <a:pt x="93068" y="112652"/>
                    <a:pt x="96391" y="112759"/>
                  </a:cubicBezTo>
                  <a:cubicBezTo>
                    <a:pt x="99714" y="112861"/>
                    <a:pt x="106938" y="114983"/>
                    <a:pt x="109574" y="115687"/>
                  </a:cubicBezTo>
                  <a:cubicBezTo>
                    <a:pt x="112209" y="116391"/>
                    <a:pt x="113186" y="116672"/>
                    <a:pt x="114434" y="117094"/>
                  </a:cubicBezTo>
                  <a:cubicBezTo>
                    <a:pt x="115688" y="117522"/>
                    <a:pt x="115128" y="117089"/>
                    <a:pt x="116798" y="118097"/>
                  </a:cubicBezTo>
                  <a:cubicBezTo>
                    <a:pt x="118468" y="119110"/>
                    <a:pt x="119034" y="119836"/>
                    <a:pt x="119728" y="119977"/>
                  </a:cubicBezTo>
                  <a:cubicBezTo>
                    <a:pt x="120421" y="120118"/>
                    <a:pt x="119583" y="119391"/>
                    <a:pt x="119294" y="118215"/>
                  </a:cubicBezTo>
                  <a:cubicBezTo>
                    <a:pt x="119005" y="117038"/>
                    <a:pt x="118722" y="116605"/>
                    <a:pt x="118017" y="115580"/>
                  </a:cubicBezTo>
                  <a:cubicBezTo>
                    <a:pt x="117312" y="114555"/>
                    <a:pt x="116052" y="113542"/>
                    <a:pt x="117023" y="113677"/>
                  </a:cubicBezTo>
                  <a:cubicBezTo>
                    <a:pt x="117994" y="113806"/>
                    <a:pt x="119109" y="114240"/>
                    <a:pt x="117711" y="112928"/>
                  </a:cubicBezTo>
                  <a:cubicBezTo>
                    <a:pt x="116312" y="111622"/>
                    <a:pt x="115474" y="111335"/>
                    <a:pt x="114775" y="110608"/>
                  </a:cubicBezTo>
                  <a:cubicBezTo>
                    <a:pt x="114076" y="109882"/>
                    <a:pt x="115607" y="110597"/>
                    <a:pt x="115318" y="109860"/>
                  </a:cubicBezTo>
                  <a:cubicBezTo>
                    <a:pt x="115035" y="109133"/>
                    <a:pt x="113365" y="108418"/>
                    <a:pt x="112666" y="107686"/>
                  </a:cubicBezTo>
                  <a:cubicBezTo>
                    <a:pt x="111966" y="106966"/>
                    <a:pt x="111273" y="106527"/>
                    <a:pt x="111273" y="106527"/>
                  </a:cubicBezTo>
                  <a:cubicBezTo>
                    <a:pt x="111273" y="106527"/>
                    <a:pt x="114740" y="107073"/>
                    <a:pt x="115428" y="107062"/>
                  </a:cubicBezTo>
                  <a:cubicBezTo>
                    <a:pt x="116122" y="107050"/>
                    <a:pt x="114868" y="106335"/>
                    <a:pt x="113336" y="105322"/>
                  </a:cubicBezTo>
                  <a:cubicBezTo>
                    <a:pt x="111799" y="104308"/>
                    <a:pt x="110683" y="103588"/>
                    <a:pt x="109707" y="103008"/>
                  </a:cubicBezTo>
                  <a:cubicBezTo>
                    <a:pt x="108730" y="102434"/>
                    <a:pt x="106644" y="101426"/>
                    <a:pt x="106644" y="101426"/>
                  </a:cubicBezTo>
                  <a:lnTo>
                    <a:pt x="105390" y="100412"/>
                  </a:lnTo>
                  <a:cubicBezTo>
                    <a:pt x="105390" y="100412"/>
                    <a:pt x="112290" y="98853"/>
                    <a:pt x="104257" y="98217"/>
                  </a:cubicBezTo>
                  <a:cubicBezTo>
                    <a:pt x="101309" y="94715"/>
                    <a:pt x="100471" y="94433"/>
                    <a:pt x="98524" y="92981"/>
                  </a:cubicBezTo>
                  <a:cubicBezTo>
                    <a:pt x="96565" y="91539"/>
                    <a:pt x="93219" y="89073"/>
                    <a:pt x="93219" y="89073"/>
                  </a:cubicBezTo>
                  <a:cubicBezTo>
                    <a:pt x="93219" y="89073"/>
                    <a:pt x="93351" y="89068"/>
                    <a:pt x="95287" y="88899"/>
                  </a:cubicBezTo>
                  <a:cubicBezTo>
                    <a:pt x="97224" y="88724"/>
                    <a:pt x="97778" y="88719"/>
                    <a:pt x="98189" y="88268"/>
                  </a:cubicBezTo>
                  <a:cubicBezTo>
                    <a:pt x="98605" y="87823"/>
                    <a:pt x="98460" y="87823"/>
                    <a:pt x="97218" y="87700"/>
                  </a:cubicBezTo>
                  <a:cubicBezTo>
                    <a:pt x="95969" y="87559"/>
                    <a:pt x="93889" y="87441"/>
                    <a:pt x="93889" y="87441"/>
                  </a:cubicBezTo>
                  <a:cubicBezTo>
                    <a:pt x="93889" y="87441"/>
                    <a:pt x="92779" y="87311"/>
                    <a:pt x="93744" y="86709"/>
                  </a:cubicBezTo>
                  <a:cubicBezTo>
                    <a:pt x="94710" y="86101"/>
                    <a:pt x="94981" y="85662"/>
                    <a:pt x="95941" y="85059"/>
                  </a:cubicBezTo>
                  <a:cubicBezTo>
                    <a:pt x="96900" y="84457"/>
                    <a:pt x="97455" y="84153"/>
                    <a:pt x="97310" y="83713"/>
                  </a:cubicBezTo>
                  <a:cubicBezTo>
                    <a:pt x="97166" y="83274"/>
                    <a:pt x="95923" y="83438"/>
                    <a:pt x="95640" y="82998"/>
                  </a:cubicBezTo>
                  <a:cubicBezTo>
                    <a:pt x="95357" y="82559"/>
                    <a:pt x="95091" y="83302"/>
                    <a:pt x="95357" y="82559"/>
                  </a:cubicBezTo>
                  <a:cubicBezTo>
                    <a:pt x="95628" y="81822"/>
                    <a:pt x="96305" y="80634"/>
                    <a:pt x="96305" y="80634"/>
                  </a:cubicBezTo>
                  <a:cubicBezTo>
                    <a:pt x="96305" y="80634"/>
                    <a:pt x="96154" y="79452"/>
                    <a:pt x="96570" y="79452"/>
                  </a:cubicBezTo>
                  <a:cubicBezTo>
                    <a:pt x="96987" y="79446"/>
                    <a:pt x="97958" y="79581"/>
                    <a:pt x="97958" y="79581"/>
                  </a:cubicBezTo>
                  <a:lnTo>
                    <a:pt x="97946" y="78545"/>
                  </a:lnTo>
                  <a:cubicBezTo>
                    <a:pt x="97946" y="78545"/>
                    <a:pt x="98223" y="78838"/>
                    <a:pt x="99188" y="78387"/>
                  </a:cubicBezTo>
                  <a:cubicBezTo>
                    <a:pt x="100154" y="77931"/>
                    <a:pt x="100570" y="78072"/>
                    <a:pt x="100148" y="77340"/>
                  </a:cubicBezTo>
                  <a:cubicBezTo>
                    <a:pt x="99720" y="76608"/>
                    <a:pt x="99443" y="76614"/>
                    <a:pt x="99027" y="76175"/>
                  </a:cubicBezTo>
                  <a:cubicBezTo>
                    <a:pt x="98605" y="75736"/>
                    <a:pt x="96305" y="74666"/>
                    <a:pt x="99495" y="74474"/>
                  </a:cubicBezTo>
                  <a:cubicBezTo>
                    <a:pt x="102673" y="74289"/>
                    <a:pt x="103084" y="74137"/>
                    <a:pt x="103430" y="73692"/>
                  </a:cubicBezTo>
                  <a:cubicBezTo>
                    <a:pt x="103766" y="73242"/>
                    <a:pt x="104465" y="73821"/>
                    <a:pt x="105355" y="72853"/>
                  </a:cubicBezTo>
                  <a:cubicBezTo>
                    <a:pt x="106245" y="71885"/>
                    <a:pt x="105690" y="72110"/>
                    <a:pt x="107002" y="71507"/>
                  </a:cubicBezTo>
                  <a:cubicBezTo>
                    <a:pt x="108308" y="70899"/>
                    <a:pt x="108516" y="70607"/>
                    <a:pt x="108921" y="69937"/>
                  </a:cubicBezTo>
                  <a:cubicBezTo>
                    <a:pt x="109331" y="69267"/>
                    <a:pt x="108638" y="69053"/>
                    <a:pt x="108221" y="69132"/>
                  </a:cubicBezTo>
                  <a:cubicBezTo>
                    <a:pt x="107805" y="69210"/>
                    <a:pt x="105661" y="69092"/>
                    <a:pt x="105661" y="69092"/>
                  </a:cubicBezTo>
                  <a:cubicBezTo>
                    <a:pt x="105661" y="69092"/>
                    <a:pt x="108077" y="68692"/>
                    <a:pt x="109048" y="68535"/>
                  </a:cubicBezTo>
                  <a:cubicBezTo>
                    <a:pt x="110013" y="68371"/>
                    <a:pt x="111383" y="67251"/>
                    <a:pt x="111516" y="66733"/>
                  </a:cubicBezTo>
                  <a:cubicBezTo>
                    <a:pt x="111649" y="66221"/>
                    <a:pt x="111706" y="65478"/>
                    <a:pt x="111776" y="65252"/>
                  </a:cubicBezTo>
                  <a:cubicBezTo>
                    <a:pt x="111845" y="65033"/>
                    <a:pt x="110117" y="65348"/>
                    <a:pt x="110117" y="65348"/>
                  </a:cubicBezTo>
                  <a:cubicBezTo>
                    <a:pt x="110117" y="65348"/>
                    <a:pt x="112319" y="64436"/>
                    <a:pt x="113284" y="63614"/>
                  </a:cubicBezTo>
                  <a:cubicBezTo>
                    <a:pt x="114238" y="62792"/>
                    <a:pt x="114301" y="62207"/>
                    <a:pt x="114434" y="61835"/>
                  </a:cubicBezTo>
                  <a:cubicBezTo>
                    <a:pt x="114573" y="61463"/>
                    <a:pt x="112914" y="61559"/>
                    <a:pt x="112151" y="61936"/>
                  </a:cubicBezTo>
                  <a:cubicBezTo>
                    <a:pt x="111400" y="62313"/>
                    <a:pt x="109597" y="62482"/>
                    <a:pt x="109597" y="62482"/>
                  </a:cubicBezTo>
                  <a:cubicBezTo>
                    <a:pt x="109597" y="62482"/>
                    <a:pt x="110493" y="61739"/>
                    <a:pt x="111937" y="60985"/>
                  </a:cubicBezTo>
                  <a:cubicBezTo>
                    <a:pt x="113382" y="60225"/>
                    <a:pt x="114688" y="59543"/>
                    <a:pt x="115370" y="58654"/>
                  </a:cubicBezTo>
                  <a:cubicBezTo>
                    <a:pt x="116052" y="57759"/>
                    <a:pt x="116185" y="57027"/>
                    <a:pt x="116387" y="56796"/>
                  </a:cubicBezTo>
                  <a:cubicBezTo>
                    <a:pt x="116596" y="56576"/>
                    <a:pt x="114868" y="57184"/>
                    <a:pt x="114249" y="57562"/>
                  </a:cubicBezTo>
                  <a:cubicBezTo>
                    <a:pt x="113631" y="57933"/>
                    <a:pt x="112943" y="58023"/>
                    <a:pt x="112319" y="58327"/>
                  </a:cubicBezTo>
                  <a:cubicBezTo>
                    <a:pt x="111701" y="58626"/>
                    <a:pt x="113007" y="57359"/>
                    <a:pt x="113897" y="56531"/>
                  </a:cubicBezTo>
                  <a:cubicBezTo>
                    <a:pt x="114787" y="55709"/>
                    <a:pt x="114238" y="56013"/>
                    <a:pt x="115469" y="54673"/>
                  </a:cubicBezTo>
                  <a:cubicBezTo>
                    <a:pt x="116694" y="53328"/>
                    <a:pt x="116353" y="53553"/>
                    <a:pt x="117104" y="52810"/>
                  </a:cubicBezTo>
                  <a:cubicBezTo>
                    <a:pt x="117855" y="52061"/>
                    <a:pt x="115792" y="53052"/>
                    <a:pt x="114758" y="53722"/>
                  </a:cubicBezTo>
                  <a:cubicBezTo>
                    <a:pt x="113735" y="54403"/>
                    <a:pt x="111533" y="55828"/>
                    <a:pt x="111053" y="56126"/>
                  </a:cubicBezTo>
                  <a:cubicBezTo>
                    <a:pt x="110568" y="56430"/>
                    <a:pt x="109811" y="56880"/>
                    <a:pt x="111383" y="54944"/>
                  </a:cubicBezTo>
                  <a:cubicBezTo>
                    <a:pt x="112955" y="53007"/>
                    <a:pt x="114186" y="51374"/>
                    <a:pt x="114659" y="50777"/>
                  </a:cubicBezTo>
                  <a:cubicBezTo>
                    <a:pt x="115139" y="50186"/>
                    <a:pt x="115890" y="49364"/>
                    <a:pt x="116364" y="48689"/>
                  </a:cubicBezTo>
                  <a:cubicBezTo>
                    <a:pt x="116844" y="48019"/>
                    <a:pt x="111082" y="52590"/>
                    <a:pt x="110394" y="53046"/>
                  </a:cubicBezTo>
                  <a:cubicBezTo>
                    <a:pt x="109707" y="53497"/>
                    <a:pt x="108811" y="54020"/>
                    <a:pt x="108539" y="54319"/>
                  </a:cubicBezTo>
                  <a:cubicBezTo>
                    <a:pt x="108268" y="54623"/>
                    <a:pt x="107435" y="54628"/>
                    <a:pt x="108250" y="53581"/>
                  </a:cubicBezTo>
                  <a:cubicBezTo>
                    <a:pt x="109071" y="52540"/>
                    <a:pt x="110441" y="51121"/>
                    <a:pt x="111464" y="49561"/>
                  </a:cubicBezTo>
                  <a:cubicBezTo>
                    <a:pt x="112481" y="48007"/>
                    <a:pt x="112348" y="48154"/>
                    <a:pt x="113018" y="46527"/>
                  </a:cubicBezTo>
                  <a:cubicBezTo>
                    <a:pt x="113694" y="44894"/>
                    <a:pt x="113827" y="44308"/>
                    <a:pt x="113827" y="44308"/>
                  </a:cubicBezTo>
                  <a:cubicBezTo>
                    <a:pt x="113827" y="44308"/>
                    <a:pt x="112458" y="45643"/>
                    <a:pt x="111845" y="46611"/>
                  </a:cubicBezTo>
                  <a:cubicBezTo>
                    <a:pt x="111232" y="47574"/>
                    <a:pt x="110140" y="48773"/>
                    <a:pt x="109799" y="49364"/>
                  </a:cubicBezTo>
                  <a:cubicBezTo>
                    <a:pt x="109458" y="49961"/>
                    <a:pt x="108909" y="50411"/>
                    <a:pt x="109655" y="48852"/>
                  </a:cubicBezTo>
                  <a:cubicBezTo>
                    <a:pt x="110400" y="47298"/>
                    <a:pt x="110672" y="47000"/>
                    <a:pt x="111076" y="45885"/>
                  </a:cubicBezTo>
                  <a:cubicBezTo>
                    <a:pt x="111475" y="44776"/>
                    <a:pt x="111406" y="44483"/>
                    <a:pt x="111741" y="43447"/>
                  </a:cubicBezTo>
                  <a:cubicBezTo>
                    <a:pt x="112076" y="42411"/>
                    <a:pt x="109961" y="45457"/>
                    <a:pt x="109354" y="46645"/>
                  </a:cubicBezTo>
                  <a:cubicBezTo>
                    <a:pt x="108742" y="47833"/>
                    <a:pt x="106904" y="50434"/>
                    <a:pt x="105881" y="51622"/>
                  </a:cubicBezTo>
                  <a:cubicBezTo>
                    <a:pt x="104852" y="52821"/>
                    <a:pt x="101702" y="55659"/>
                    <a:pt x="100674" y="56633"/>
                  </a:cubicBezTo>
                  <a:cubicBezTo>
                    <a:pt x="99651" y="57601"/>
                    <a:pt x="97455" y="59617"/>
                    <a:pt x="96287" y="60517"/>
                  </a:cubicBezTo>
                  <a:cubicBezTo>
                    <a:pt x="95120" y="61418"/>
                    <a:pt x="94438" y="61869"/>
                    <a:pt x="93675" y="62246"/>
                  </a:cubicBezTo>
                  <a:cubicBezTo>
                    <a:pt x="92918" y="62623"/>
                    <a:pt x="92641" y="62257"/>
                    <a:pt x="92641" y="62257"/>
                  </a:cubicBezTo>
                  <a:lnTo>
                    <a:pt x="92490" y="61373"/>
                  </a:lnTo>
                  <a:cubicBezTo>
                    <a:pt x="92490" y="61373"/>
                    <a:pt x="92976" y="61520"/>
                    <a:pt x="93323" y="61441"/>
                  </a:cubicBezTo>
                  <a:cubicBezTo>
                    <a:pt x="93664" y="61356"/>
                    <a:pt x="94288" y="61278"/>
                    <a:pt x="94421" y="60320"/>
                  </a:cubicBezTo>
                  <a:cubicBezTo>
                    <a:pt x="94542" y="59358"/>
                    <a:pt x="94478" y="59217"/>
                    <a:pt x="94328" y="58626"/>
                  </a:cubicBezTo>
                  <a:cubicBezTo>
                    <a:pt x="94184" y="58040"/>
                    <a:pt x="93970" y="57528"/>
                    <a:pt x="93762" y="57162"/>
                  </a:cubicBezTo>
                  <a:cubicBezTo>
                    <a:pt x="93548" y="56790"/>
                    <a:pt x="93057" y="56064"/>
                    <a:pt x="93057" y="56064"/>
                  </a:cubicBezTo>
                  <a:cubicBezTo>
                    <a:pt x="93057" y="56064"/>
                    <a:pt x="94097" y="56419"/>
                    <a:pt x="94363" y="55383"/>
                  </a:cubicBezTo>
                  <a:cubicBezTo>
                    <a:pt x="94629" y="54353"/>
                    <a:pt x="94484" y="53981"/>
                    <a:pt x="94334" y="53176"/>
                  </a:cubicBezTo>
                  <a:cubicBezTo>
                    <a:pt x="94189" y="52365"/>
                    <a:pt x="93970" y="51262"/>
                    <a:pt x="94097" y="50445"/>
                  </a:cubicBezTo>
                  <a:cubicBezTo>
                    <a:pt x="94230" y="49640"/>
                    <a:pt x="94218" y="48824"/>
                    <a:pt x="94345" y="48013"/>
                  </a:cubicBezTo>
                  <a:cubicBezTo>
                    <a:pt x="94478" y="47202"/>
                    <a:pt x="94542" y="46836"/>
                    <a:pt x="94051" y="46324"/>
                  </a:cubicBezTo>
                  <a:cubicBezTo>
                    <a:pt x="93560" y="45812"/>
                    <a:pt x="92513" y="45091"/>
                    <a:pt x="92230" y="44725"/>
                  </a:cubicBezTo>
                  <a:cubicBezTo>
                    <a:pt x="91953" y="44359"/>
                    <a:pt x="91814" y="43993"/>
                    <a:pt x="91814" y="43993"/>
                  </a:cubicBezTo>
                  <a:cubicBezTo>
                    <a:pt x="91814" y="43993"/>
                    <a:pt x="92993" y="44201"/>
                    <a:pt x="94634" y="43002"/>
                  </a:cubicBezTo>
                  <a:cubicBezTo>
                    <a:pt x="96287" y="41797"/>
                    <a:pt x="96270" y="40474"/>
                    <a:pt x="96270" y="40474"/>
                  </a:cubicBezTo>
                  <a:cubicBezTo>
                    <a:pt x="96270" y="40474"/>
                    <a:pt x="98611" y="39410"/>
                    <a:pt x="98507" y="36100"/>
                  </a:cubicBezTo>
                  <a:cubicBezTo>
                    <a:pt x="100697" y="33859"/>
                    <a:pt x="100321" y="31506"/>
                    <a:pt x="100321" y="31506"/>
                  </a:cubicBezTo>
                  <a:cubicBezTo>
                    <a:pt x="100321" y="31506"/>
                    <a:pt x="103003" y="29704"/>
                    <a:pt x="102338" y="25808"/>
                  </a:cubicBezTo>
                  <a:cubicBezTo>
                    <a:pt x="104037" y="23280"/>
                    <a:pt x="104650" y="22610"/>
                    <a:pt x="104222" y="21141"/>
                  </a:cubicBezTo>
                  <a:cubicBezTo>
                    <a:pt x="103789" y="19671"/>
                    <a:pt x="102488" y="20578"/>
                    <a:pt x="102488" y="20578"/>
                  </a:cubicBezTo>
                  <a:cubicBezTo>
                    <a:pt x="102488" y="20578"/>
                    <a:pt x="104950" y="18112"/>
                    <a:pt x="105210" y="16636"/>
                  </a:cubicBezTo>
                  <a:cubicBezTo>
                    <a:pt x="105471" y="15161"/>
                    <a:pt x="106216" y="13529"/>
                    <a:pt x="101188" y="16169"/>
                  </a:cubicBezTo>
                  <a:cubicBezTo>
                    <a:pt x="100350" y="15443"/>
                    <a:pt x="101662" y="15133"/>
                    <a:pt x="102748" y="13495"/>
                  </a:cubicBezTo>
                  <a:cubicBezTo>
                    <a:pt x="103841" y="11862"/>
                    <a:pt x="107314" y="6879"/>
                    <a:pt x="102708" y="9813"/>
                  </a:cubicBezTo>
                  <a:cubicBezTo>
                    <a:pt x="98108" y="12740"/>
                    <a:pt x="97958" y="12155"/>
                    <a:pt x="98986" y="10894"/>
                  </a:cubicBezTo>
                  <a:cubicBezTo>
                    <a:pt x="100009" y="9627"/>
                    <a:pt x="103165" y="7302"/>
                    <a:pt x="103783" y="6699"/>
                  </a:cubicBezTo>
                  <a:cubicBezTo>
                    <a:pt x="104401" y="6108"/>
                    <a:pt x="104245" y="4785"/>
                    <a:pt x="101223" y="6373"/>
                  </a:cubicBezTo>
                  <a:cubicBezTo>
                    <a:pt x="98189" y="7955"/>
                    <a:pt x="98385" y="6919"/>
                    <a:pt x="99830" y="5945"/>
                  </a:cubicBezTo>
                  <a:cubicBezTo>
                    <a:pt x="101275" y="4971"/>
                    <a:pt x="105442" y="416"/>
                    <a:pt x="98703" y="4121"/>
                  </a:cubicBezTo>
                  <a:cubicBezTo>
                    <a:pt x="91959" y="7814"/>
                    <a:pt x="95195" y="6148"/>
                    <a:pt x="96628" y="4509"/>
                  </a:cubicBezTo>
                  <a:cubicBezTo>
                    <a:pt x="98062" y="2871"/>
                    <a:pt x="99171" y="2342"/>
                    <a:pt x="99287" y="427"/>
                  </a:cubicBezTo>
                  <a:cubicBezTo>
                    <a:pt x="99402" y="-1491"/>
                    <a:pt x="93086" y="3304"/>
                    <a:pt x="88786" y="8811"/>
                  </a:cubicBezTo>
                  <a:cubicBezTo>
                    <a:pt x="84486" y="14317"/>
                    <a:pt x="80932" y="18117"/>
                    <a:pt x="79840" y="19091"/>
                  </a:cubicBezTo>
                  <a:cubicBezTo>
                    <a:pt x="78742" y="20065"/>
                    <a:pt x="75736" y="23640"/>
                    <a:pt x="75332" y="24676"/>
                  </a:cubicBezTo>
                  <a:cubicBezTo>
                    <a:pt x="74927" y="25712"/>
                    <a:pt x="73968" y="26759"/>
                    <a:pt x="73904" y="26906"/>
                  </a:cubicBezTo>
                  <a:cubicBezTo>
                    <a:pt x="73835" y="27052"/>
                    <a:pt x="74089" y="25431"/>
                    <a:pt x="73199" y="26179"/>
                  </a:cubicBezTo>
                  <a:cubicBezTo>
                    <a:pt x="72309" y="26928"/>
                    <a:pt x="67692" y="28899"/>
                    <a:pt x="64877" y="37040"/>
                  </a:cubicBezTo>
                  <a:cubicBezTo>
                    <a:pt x="62063" y="45181"/>
                    <a:pt x="62184" y="43926"/>
                    <a:pt x="61623" y="49021"/>
                  </a:cubicBezTo>
                  <a:cubicBezTo>
                    <a:pt x="61057" y="54110"/>
                    <a:pt x="59358" y="63271"/>
                    <a:pt x="56572" y="68242"/>
                  </a:cubicBezTo>
                  <a:cubicBezTo>
                    <a:pt x="53793" y="73213"/>
                    <a:pt x="53111" y="74328"/>
                    <a:pt x="51261" y="75679"/>
                  </a:cubicBezTo>
                  <a:cubicBezTo>
                    <a:pt x="49406" y="77025"/>
                    <a:pt x="47060" y="77717"/>
                    <a:pt x="46366" y="77802"/>
                  </a:cubicBezTo>
                  <a:cubicBezTo>
                    <a:pt x="45679" y="77886"/>
                    <a:pt x="44777" y="78044"/>
                    <a:pt x="44777" y="78044"/>
                  </a:cubicBezTo>
                  <a:close/>
                </a:path>
              </a:pathLst>
            </a:custGeom>
            <a:solidFill>
              <a:srgbClr val="3E6E84"/>
            </a:solidFill>
            <a:ln>
              <a:noFill/>
            </a:ln>
          </p:spPr>
          <p:txBody>
            <a:bodyPr anchorCtr="0" anchor="ctr" bIns="7125" lIns="7125" spcFirstLastPara="1" rIns="7125" wrap="square" tIns="7125">
              <a:noAutofit/>
            </a:bodyPr>
            <a:lstStyle/>
            <a:p>
              <a:pPr indent="0" lvl="0" marL="0" marR="0" rtl="0" algn="l">
                <a:lnSpc>
                  <a:spcPct val="100000"/>
                </a:lnSpc>
                <a:spcBef>
                  <a:spcPts val="0"/>
                </a:spcBef>
                <a:spcAft>
                  <a:spcPts val="0"/>
                </a:spcAft>
                <a:buClr>
                  <a:srgbClr val="000000"/>
                </a:buClr>
                <a:buSzPts val="100"/>
                <a:buFont typeface="Arial"/>
                <a:buNone/>
              </a:pPr>
              <a:r>
                <a:t/>
              </a:r>
              <a:endParaRPr b="0" i="0" sz="500" u="none" cap="none" strike="noStrike">
                <a:solidFill>
                  <a:schemeClr val="dk1"/>
                </a:solidFill>
                <a:latin typeface="Arial"/>
                <a:ea typeface="Arial"/>
                <a:cs typeface="Arial"/>
                <a:sym typeface="Arial"/>
              </a:endParaRPr>
            </a:p>
          </p:txBody>
        </p:sp>
      </p:grpSp>
      <p:pic>
        <p:nvPicPr>
          <p:cNvPr id="140" name="Shape 140"/>
          <p:cNvPicPr preferRelativeResize="0"/>
          <p:nvPr/>
        </p:nvPicPr>
        <p:blipFill rotWithShape="1">
          <a:blip r:embed="rId3">
            <a:alphaModFix/>
          </a:blip>
          <a:srcRect b="0" l="0" r="0" t="0"/>
          <a:stretch/>
        </p:blipFill>
        <p:spPr>
          <a:xfrm>
            <a:off x="2333751" y="910520"/>
            <a:ext cx="4454075" cy="102996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Title Slide A" showMasterSp="0">
  <p:cSld name="A - Title Slide A">
    <p:bg>
      <p:bgPr>
        <a:solidFill>
          <a:srgbClr val="178BD1"/>
        </a:solidFill>
      </p:bgPr>
    </p:bg>
    <p:spTree>
      <p:nvGrpSpPr>
        <p:cNvPr id="141" name="Shape 141"/>
        <p:cNvGrpSpPr/>
        <p:nvPr/>
      </p:nvGrpSpPr>
      <p:grpSpPr>
        <a:xfrm>
          <a:off x="0" y="0"/>
          <a:ext cx="0" cy="0"/>
          <a:chOff x="0" y="0"/>
          <a:chExt cx="0" cy="0"/>
        </a:xfrm>
      </p:grpSpPr>
      <p:pic>
        <p:nvPicPr>
          <p:cNvPr id="142" name="Shape 142"/>
          <p:cNvPicPr preferRelativeResize="0"/>
          <p:nvPr/>
        </p:nvPicPr>
        <p:blipFill rotWithShape="1">
          <a:blip r:embed="rId2">
            <a:alphaModFix/>
          </a:blip>
          <a:srcRect b="0" l="9" r="0" t="0"/>
          <a:stretch/>
        </p:blipFill>
        <p:spPr>
          <a:xfrm>
            <a:off x="-10446" y="-10556"/>
            <a:ext cx="9179026" cy="5163955"/>
          </a:xfrm>
          <a:prstGeom prst="rect">
            <a:avLst/>
          </a:prstGeom>
          <a:noFill/>
          <a:ln>
            <a:noFill/>
          </a:ln>
        </p:spPr>
      </p:pic>
      <p:sp>
        <p:nvSpPr>
          <p:cNvPr id="143" name="Shape 143"/>
          <p:cNvSpPr txBox="1"/>
          <p:nvPr>
            <p:ph idx="1" type="body"/>
          </p:nvPr>
        </p:nvSpPr>
        <p:spPr>
          <a:xfrm>
            <a:off x="1507476" y="3356368"/>
            <a:ext cx="5773500" cy="185700"/>
          </a:xfrm>
          <a:prstGeom prst="rect">
            <a:avLst/>
          </a:prstGeom>
          <a:noFill/>
          <a:ln>
            <a:noFill/>
          </a:ln>
        </p:spPr>
        <p:txBody>
          <a:bodyPr anchorCtr="0" anchor="t" bIns="68575" lIns="68575" spcFirstLastPara="1" rIns="68575" wrap="square" tIns="68575"/>
          <a:lstStyle>
            <a:lvl1pPr indent="-228600" lvl="0" marL="457200" marR="0" rtl="0" algn="l">
              <a:lnSpc>
                <a:spcPct val="95000"/>
              </a:lnSpc>
              <a:spcBef>
                <a:spcPts val="0"/>
              </a:spcBef>
              <a:spcAft>
                <a:spcPts val="0"/>
              </a:spcAft>
              <a:buClr>
                <a:srgbClr val="7F7F7F"/>
              </a:buClr>
              <a:buSzPts val="1100"/>
              <a:buFont typeface="Arial"/>
              <a:buNone/>
              <a:defRPr b="0" i="0" sz="1100" u="none" cap="none" strike="noStrike">
                <a:solidFill>
                  <a:schemeClr val="lt1"/>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4" name="Shape 144"/>
          <p:cNvSpPr txBox="1"/>
          <p:nvPr>
            <p:ph type="ctrTitle"/>
          </p:nvPr>
        </p:nvSpPr>
        <p:spPr>
          <a:xfrm>
            <a:off x="1507476" y="1929876"/>
            <a:ext cx="3889200" cy="9738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145" name="Shape 145"/>
          <p:cNvSpPr txBox="1"/>
          <p:nvPr>
            <p:ph idx="2" type="subTitle"/>
          </p:nvPr>
        </p:nvSpPr>
        <p:spPr>
          <a:xfrm>
            <a:off x="1507476" y="2916800"/>
            <a:ext cx="5773500" cy="357600"/>
          </a:xfrm>
          <a:prstGeom prst="rect">
            <a:avLst/>
          </a:prstGeom>
          <a:noFill/>
          <a:ln>
            <a:noFill/>
          </a:ln>
        </p:spPr>
        <p:txBody>
          <a:bodyPr anchorCtr="0" anchor="t" bIns="68575" lIns="68575" spcFirstLastPara="1" rIns="68575" wrap="square" tIns="68575"/>
          <a:lstStyle>
            <a:lvl1pPr indent="-12700" lvl="0" marL="12700" marR="0" rtl="0" algn="l">
              <a:lnSpc>
                <a:spcPct val="95000"/>
              </a:lnSpc>
              <a:spcBef>
                <a:spcPts val="0"/>
              </a:spcBef>
              <a:spcAft>
                <a:spcPts val="0"/>
              </a:spcAft>
              <a:buClr>
                <a:srgbClr val="7F7F7F"/>
              </a:buClr>
              <a:buSzPts val="1400"/>
              <a:buFont typeface="Arial"/>
              <a:buNone/>
              <a:defRPr b="0" i="0" sz="1400" u="none" cap="none" strike="noStrike">
                <a:solidFill>
                  <a:schemeClr val="lt1"/>
                </a:solidFill>
                <a:latin typeface="Arial"/>
                <a:ea typeface="Arial"/>
                <a:cs typeface="Arial"/>
                <a:sym typeface="Arial"/>
              </a:defRPr>
            </a:lvl1pPr>
            <a:lvl2pPr indent="0" lvl="1" marL="342900" marR="0" rtl="0" algn="ctr">
              <a:lnSpc>
                <a:spcPct val="100000"/>
              </a:lnSpc>
              <a:spcBef>
                <a:spcPts val="200"/>
              </a:spcBef>
              <a:spcAft>
                <a:spcPts val="0"/>
              </a:spcAft>
              <a:buClr>
                <a:schemeClr val="lt2"/>
              </a:buClr>
              <a:buSzPts val="1400"/>
              <a:buFont typeface="Arial"/>
              <a:buNone/>
              <a:defRPr b="0" i="0" sz="1400" u="none" cap="none" strike="noStrike">
                <a:solidFill>
                  <a:srgbClr val="8A9ABD"/>
                </a:solidFill>
                <a:latin typeface="Arial"/>
                <a:ea typeface="Arial"/>
                <a:cs typeface="Arial"/>
                <a:sym typeface="Arial"/>
              </a:defRPr>
            </a:lvl2pPr>
            <a:lvl3pPr indent="0" lvl="2" marL="685800" marR="0" rtl="0" algn="ctr">
              <a:lnSpc>
                <a:spcPct val="100000"/>
              </a:lnSpc>
              <a:spcBef>
                <a:spcPts val="500"/>
              </a:spcBef>
              <a:spcAft>
                <a:spcPts val="0"/>
              </a:spcAft>
              <a:buClr>
                <a:schemeClr val="lt2"/>
              </a:buClr>
              <a:buSzPts val="1200"/>
              <a:buFont typeface="Arial"/>
              <a:buNone/>
              <a:defRPr b="0" i="0" sz="1200" u="none" cap="none" strike="noStrike">
                <a:solidFill>
                  <a:srgbClr val="8A9ABD"/>
                </a:solidFill>
                <a:latin typeface="Arial"/>
                <a:ea typeface="Arial"/>
                <a:cs typeface="Arial"/>
                <a:sym typeface="Arial"/>
              </a:defRPr>
            </a:lvl3pPr>
            <a:lvl4pPr indent="0" lvl="3" marL="1028700" marR="0" rtl="0" algn="ctr">
              <a:lnSpc>
                <a:spcPct val="100000"/>
              </a:lnSpc>
              <a:spcBef>
                <a:spcPts val="500"/>
              </a:spcBef>
              <a:spcAft>
                <a:spcPts val="0"/>
              </a:spcAft>
              <a:buClr>
                <a:schemeClr val="lt2"/>
              </a:buClr>
              <a:buSzPts val="1100"/>
              <a:buFont typeface="Arial"/>
              <a:buNone/>
              <a:defRPr b="1" i="0" sz="1100" u="none" cap="none" strike="noStrike">
                <a:solidFill>
                  <a:srgbClr val="8A9ABD"/>
                </a:solidFill>
                <a:latin typeface="Arial"/>
                <a:ea typeface="Arial"/>
                <a:cs typeface="Arial"/>
                <a:sym typeface="Arial"/>
              </a:defRPr>
            </a:lvl4pPr>
            <a:lvl5pPr indent="0" lvl="4" marL="1371600" marR="0" rtl="0" algn="ctr">
              <a:lnSpc>
                <a:spcPct val="100000"/>
              </a:lnSpc>
              <a:spcBef>
                <a:spcPts val="500"/>
              </a:spcBef>
              <a:spcAft>
                <a:spcPts val="0"/>
              </a:spcAft>
              <a:buClr>
                <a:srgbClr val="7F7F7F"/>
              </a:buClr>
              <a:buSzPts val="1500"/>
              <a:buFont typeface="Arial"/>
              <a:buNone/>
              <a:defRPr b="0" i="0" sz="1500" u="none" cap="none" strike="noStrike">
                <a:solidFill>
                  <a:srgbClr val="8A9ABD"/>
                </a:solidFill>
                <a:latin typeface="Arial"/>
                <a:ea typeface="Arial"/>
                <a:cs typeface="Arial"/>
                <a:sym typeface="Arial"/>
              </a:defRPr>
            </a:lvl5pPr>
            <a:lvl6pPr indent="0" lvl="5" marL="1714500" marR="0" rtl="0" algn="ctr">
              <a:lnSpc>
                <a:spcPct val="100000"/>
              </a:lnSpc>
              <a:spcBef>
                <a:spcPts val="500"/>
              </a:spcBef>
              <a:spcAft>
                <a:spcPts val="0"/>
              </a:spcAft>
              <a:buClr>
                <a:srgbClr val="8A9ABD"/>
              </a:buClr>
              <a:buSzPts val="1500"/>
              <a:buFont typeface="Arial"/>
              <a:buNone/>
              <a:defRPr b="0" i="0" sz="1500" u="none" cap="none" strike="noStrike">
                <a:solidFill>
                  <a:srgbClr val="8A9ABD"/>
                </a:solidFill>
                <a:latin typeface="Arial"/>
                <a:ea typeface="Arial"/>
                <a:cs typeface="Arial"/>
                <a:sym typeface="Arial"/>
              </a:defRPr>
            </a:lvl6pPr>
            <a:lvl7pPr indent="0" lvl="6" marL="2057400" marR="0" rtl="0" algn="ctr">
              <a:lnSpc>
                <a:spcPct val="100000"/>
              </a:lnSpc>
              <a:spcBef>
                <a:spcPts val="300"/>
              </a:spcBef>
              <a:spcAft>
                <a:spcPts val="0"/>
              </a:spcAft>
              <a:buClr>
                <a:srgbClr val="8A9ABD"/>
              </a:buClr>
              <a:buSzPts val="1500"/>
              <a:buFont typeface="Arial"/>
              <a:buNone/>
              <a:defRPr b="0" i="0" sz="1500" u="none" cap="none" strike="noStrike">
                <a:solidFill>
                  <a:srgbClr val="8A9ABD"/>
                </a:solidFill>
                <a:latin typeface="Arial"/>
                <a:ea typeface="Arial"/>
                <a:cs typeface="Arial"/>
                <a:sym typeface="Arial"/>
              </a:defRPr>
            </a:lvl7pPr>
            <a:lvl8pPr indent="0" lvl="7" marL="2400300" marR="0" rtl="0" algn="ctr">
              <a:lnSpc>
                <a:spcPct val="100000"/>
              </a:lnSpc>
              <a:spcBef>
                <a:spcPts val="300"/>
              </a:spcBef>
              <a:spcAft>
                <a:spcPts val="0"/>
              </a:spcAft>
              <a:buClr>
                <a:srgbClr val="8A9ABD"/>
              </a:buClr>
              <a:buSzPts val="1500"/>
              <a:buFont typeface="Arial"/>
              <a:buNone/>
              <a:defRPr b="0" i="0" sz="1500" u="none" cap="none" strike="noStrike">
                <a:solidFill>
                  <a:srgbClr val="8A9ABD"/>
                </a:solidFill>
                <a:latin typeface="Arial"/>
                <a:ea typeface="Arial"/>
                <a:cs typeface="Arial"/>
                <a:sym typeface="Arial"/>
              </a:defRPr>
            </a:lvl8pPr>
            <a:lvl9pPr indent="0" lvl="8" marL="2743200" marR="0" rtl="0" algn="ctr">
              <a:lnSpc>
                <a:spcPct val="100000"/>
              </a:lnSpc>
              <a:spcBef>
                <a:spcPts val="300"/>
              </a:spcBef>
              <a:spcAft>
                <a:spcPts val="0"/>
              </a:spcAft>
              <a:buClr>
                <a:srgbClr val="8A9ABD"/>
              </a:buClr>
              <a:buSzPts val="1500"/>
              <a:buFont typeface="Arial"/>
              <a:buNone/>
              <a:defRPr b="0" i="0" sz="1500" u="none" cap="none" strike="noStrike">
                <a:solidFill>
                  <a:srgbClr val="8A9ABD"/>
                </a:solidFill>
                <a:latin typeface="Arial"/>
                <a:ea typeface="Arial"/>
                <a:cs typeface="Arial"/>
                <a:sym typeface="Arial"/>
              </a:defRPr>
            </a:lvl9pPr>
          </a:lstStyle>
          <a:p/>
        </p:txBody>
      </p:sp>
      <p:sp>
        <p:nvSpPr>
          <p:cNvPr id="146" name="Shape 146"/>
          <p:cNvSpPr txBox="1"/>
          <p:nvPr>
            <p:ph idx="3" type="body"/>
          </p:nvPr>
        </p:nvSpPr>
        <p:spPr>
          <a:xfrm>
            <a:off x="1507476" y="3555035"/>
            <a:ext cx="5773500" cy="2139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Clr>
                <a:srgbClr val="7F7F7F"/>
              </a:buClr>
              <a:buSzPts val="1100"/>
              <a:buFont typeface="Arial"/>
              <a:buNone/>
              <a:defRPr b="0" i="0" sz="1100" u="none" cap="none" strike="noStrike">
                <a:solidFill>
                  <a:schemeClr val="lt1"/>
                </a:solidFill>
                <a:latin typeface="Arial"/>
                <a:ea typeface="Arial"/>
                <a:cs typeface="Arial"/>
                <a:sym typeface="Arial"/>
              </a:defRPr>
            </a:lvl1pPr>
            <a:lvl2pPr indent="-228600" lvl="1" marL="914400" marR="0" rtl="0" algn="l">
              <a:lnSpc>
                <a:spcPct val="100000"/>
              </a:lnSpc>
              <a:spcBef>
                <a:spcPts val="200"/>
              </a:spcBef>
              <a:spcAft>
                <a:spcPts val="0"/>
              </a:spcAft>
              <a:buClr>
                <a:schemeClr val="lt2"/>
              </a:buClr>
              <a:buSzPts val="1200"/>
              <a:buFont typeface="Arial"/>
              <a:buNone/>
              <a:defRPr b="0" i="0" sz="1100" u="none" cap="none" strike="noStrike">
                <a:solidFill>
                  <a:schemeClr val="lt2"/>
                </a:solidFill>
                <a:latin typeface="Arial"/>
                <a:ea typeface="Arial"/>
                <a:cs typeface="Arial"/>
                <a:sym typeface="Arial"/>
              </a:defRPr>
            </a:lvl2pPr>
            <a:lvl3pPr indent="-228600" lvl="2" marL="1371600" marR="0" rtl="0" algn="l">
              <a:lnSpc>
                <a:spcPct val="95000"/>
              </a:lnSpc>
              <a:spcBef>
                <a:spcPts val="200"/>
              </a:spcBef>
              <a:spcAft>
                <a:spcPts val="0"/>
              </a:spcAft>
              <a:buClr>
                <a:srgbClr val="BFBFBF"/>
              </a:buClr>
              <a:buSzPts val="1100"/>
              <a:buFont typeface="Arial"/>
              <a:buNone/>
              <a:defRPr b="0" i="0" sz="1100" u="none" cap="none" strike="noStrike">
                <a:solidFill>
                  <a:schemeClr val="lt2"/>
                </a:solidFill>
                <a:latin typeface="Arial"/>
                <a:ea typeface="Arial"/>
                <a:cs typeface="Arial"/>
                <a:sym typeface="Arial"/>
              </a:defRPr>
            </a:lvl3pPr>
            <a:lvl4pPr indent="-273050" lvl="3" marL="1828800" marR="0" rtl="0" algn="l">
              <a:lnSpc>
                <a:spcPct val="100000"/>
              </a:lnSpc>
              <a:spcBef>
                <a:spcPts val="0"/>
              </a:spcBef>
              <a:spcAft>
                <a:spcPts val="0"/>
              </a:spcAft>
              <a:buClr>
                <a:schemeClr val="lt2"/>
              </a:buClr>
              <a:buSzPts val="700"/>
              <a:buFont typeface="Arial"/>
              <a:buChar char="•"/>
              <a:defRPr b="1" i="0" sz="700" u="none" cap="none" strike="noStrike">
                <a:solidFill>
                  <a:schemeClr val="lt1"/>
                </a:solidFill>
                <a:latin typeface="Arial"/>
                <a:ea typeface="Arial"/>
                <a:cs typeface="Arial"/>
                <a:sym typeface="Arial"/>
              </a:defRPr>
            </a:lvl4pPr>
            <a:lvl5pPr indent="-228600" lvl="4" marL="2286000" marR="0" rtl="0" algn="l">
              <a:lnSpc>
                <a:spcPct val="100000"/>
              </a:lnSpc>
              <a:spcBef>
                <a:spcPts val="200"/>
              </a:spcBef>
              <a:spcAft>
                <a:spcPts val="0"/>
              </a:spcAft>
              <a:buClr>
                <a:schemeClr val="lt1"/>
              </a:buClr>
              <a:buSzPts val="1100"/>
              <a:buFont typeface="Arial"/>
              <a:buNone/>
              <a:defRPr b="0" i="0" sz="700" u="none" cap="none" strike="noStrike">
                <a:solidFill>
                  <a:schemeClr val="lt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id="147" name="Shape 147"/>
          <p:cNvPicPr preferRelativeResize="0"/>
          <p:nvPr/>
        </p:nvPicPr>
        <p:blipFill rotWithShape="1">
          <a:blip r:embed="rId3">
            <a:alphaModFix/>
          </a:blip>
          <a:srcRect b="0" l="0" r="0" t="0"/>
          <a:stretch/>
        </p:blipFill>
        <p:spPr>
          <a:xfrm>
            <a:off x="4253227" y="3467458"/>
            <a:ext cx="1862088" cy="1596865"/>
          </a:xfrm>
          <a:prstGeom prst="rect">
            <a:avLst/>
          </a:prstGeom>
          <a:noFill/>
          <a:ln>
            <a:noFill/>
          </a:ln>
        </p:spPr>
      </p:pic>
      <p:pic>
        <p:nvPicPr>
          <p:cNvPr descr="pasted-image.pdf" id="148" name="Shape 148"/>
          <p:cNvPicPr preferRelativeResize="0"/>
          <p:nvPr/>
        </p:nvPicPr>
        <p:blipFill rotWithShape="1">
          <a:blip r:embed="rId4">
            <a:alphaModFix/>
          </a:blip>
          <a:srcRect b="0" l="0" r="0" t="0"/>
          <a:stretch/>
        </p:blipFill>
        <p:spPr>
          <a:xfrm>
            <a:off x="1532596" y="1840033"/>
            <a:ext cx="470399" cy="32973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Title Slide B " showMasterSp="0">
  <p:cSld name="B - Title Slide B ">
    <p:bg>
      <p:bgPr>
        <a:solidFill>
          <a:srgbClr val="178BD1"/>
        </a:solidFill>
      </p:bgPr>
    </p:bg>
    <p:spTree>
      <p:nvGrpSpPr>
        <p:cNvPr id="149" name="Shape 149"/>
        <p:cNvGrpSpPr/>
        <p:nvPr/>
      </p:nvGrpSpPr>
      <p:grpSpPr>
        <a:xfrm>
          <a:off x="0" y="0"/>
          <a:ext cx="0" cy="0"/>
          <a:chOff x="0" y="0"/>
          <a:chExt cx="0" cy="0"/>
        </a:xfrm>
      </p:grpSpPr>
      <p:pic>
        <p:nvPicPr>
          <p:cNvPr id="150" name="Shape 150"/>
          <p:cNvPicPr preferRelativeResize="0"/>
          <p:nvPr/>
        </p:nvPicPr>
        <p:blipFill rotWithShape="1">
          <a:blip r:embed="rId2">
            <a:alphaModFix/>
          </a:blip>
          <a:srcRect b="0" l="9" r="0" t="0"/>
          <a:stretch/>
        </p:blipFill>
        <p:spPr>
          <a:xfrm>
            <a:off x="-10446" y="-10556"/>
            <a:ext cx="9179026" cy="5163955"/>
          </a:xfrm>
          <a:prstGeom prst="rect">
            <a:avLst/>
          </a:prstGeom>
          <a:noFill/>
          <a:ln>
            <a:noFill/>
          </a:ln>
        </p:spPr>
      </p:pic>
      <p:sp>
        <p:nvSpPr>
          <p:cNvPr id="151" name="Shape 151"/>
          <p:cNvSpPr txBox="1"/>
          <p:nvPr>
            <p:ph type="ctrTitle"/>
          </p:nvPr>
        </p:nvSpPr>
        <p:spPr>
          <a:xfrm>
            <a:off x="375137" y="730838"/>
            <a:ext cx="6504300" cy="9738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152" name="Shape 152"/>
          <p:cNvSpPr txBox="1"/>
          <p:nvPr>
            <p:ph idx="1" type="subTitle"/>
          </p:nvPr>
        </p:nvSpPr>
        <p:spPr>
          <a:xfrm>
            <a:off x="383216" y="1647520"/>
            <a:ext cx="4836600" cy="357600"/>
          </a:xfrm>
          <a:prstGeom prst="rect">
            <a:avLst/>
          </a:prstGeom>
          <a:noFill/>
          <a:ln>
            <a:noFill/>
          </a:ln>
        </p:spPr>
        <p:txBody>
          <a:bodyPr anchorCtr="0" anchor="t" bIns="68575" lIns="68575" spcFirstLastPara="1" rIns="68575" wrap="square" tIns="68575"/>
          <a:lstStyle>
            <a:lvl1pPr indent="-12700" lvl="0" marL="12700" marR="0" rtl="0" algn="l">
              <a:lnSpc>
                <a:spcPct val="95000"/>
              </a:lnSpc>
              <a:spcBef>
                <a:spcPts val="0"/>
              </a:spcBef>
              <a:spcAft>
                <a:spcPts val="0"/>
              </a:spcAft>
              <a:buClr>
                <a:srgbClr val="7F7F7F"/>
              </a:buClr>
              <a:buSzPts val="1700"/>
              <a:buFont typeface="Arial"/>
              <a:buNone/>
              <a:defRPr b="0" i="0" sz="1700" u="none" cap="none" strike="noStrike">
                <a:solidFill>
                  <a:schemeClr val="accent2"/>
                </a:solidFill>
                <a:latin typeface="Arial"/>
                <a:ea typeface="Arial"/>
                <a:cs typeface="Arial"/>
                <a:sym typeface="Arial"/>
              </a:defRPr>
            </a:lvl1pPr>
            <a:lvl2pPr indent="0" lvl="1" marL="342900" marR="0" rtl="0" algn="ctr">
              <a:lnSpc>
                <a:spcPct val="100000"/>
              </a:lnSpc>
              <a:spcBef>
                <a:spcPts val="200"/>
              </a:spcBef>
              <a:spcAft>
                <a:spcPts val="0"/>
              </a:spcAft>
              <a:buClr>
                <a:schemeClr val="lt2"/>
              </a:buClr>
              <a:buSzPts val="1400"/>
              <a:buFont typeface="Arial"/>
              <a:buNone/>
              <a:defRPr b="0" i="0" sz="1400" u="none" cap="none" strike="noStrike">
                <a:solidFill>
                  <a:srgbClr val="8A9ABD"/>
                </a:solidFill>
                <a:latin typeface="Arial"/>
                <a:ea typeface="Arial"/>
                <a:cs typeface="Arial"/>
                <a:sym typeface="Arial"/>
              </a:defRPr>
            </a:lvl2pPr>
            <a:lvl3pPr indent="0" lvl="2" marL="685800" marR="0" rtl="0" algn="ctr">
              <a:lnSpc>
                <a:spcPct val="100000"/>
              </a:lnSpc>
              <a:spcBef>
                <a:spcPts val="500"/>
              </a:spcBef>
              <a:spcAft>
                <a:spcPts val="0"/>
              </a:spcAft>
              <a:buClr>
                <a:schemeClr val="lt2"/>
              </a:buClr>
              <a:buSzPts val="1200"/>
              <a:buFont typeface="Arial"/>
              <a:buNone/>
              <a:defRPr b="0" i="0" sz="1200" u="none" cap="none" strike="noStrike">
                <a:solidFill>
                  <a:srgbClr val="8A9ABD"/>
                </a:solidFill>
                <a:latin typeface="Arial"/>
                <a:ea typeface="Arial"/>
                <a:cs typeface="Arial"/>
                <a:sym typeface="Arial"/>
              </a:defRPr>
            </a:lvl3pPr>
            <a:lvl4pPr indent="0" lvl="3" marL="1028700" marR="0" rtl="0" algn="ctr">
              <a:lnSpc>
                <a:spcPct val="100000"/>
              </a:lnSpc>
              <a:spcBef>
                <a:spcPts val="500"/>
              </a:spcBef>
              <a:spcAft>
                <a:spcPts val="0"/>
              </a:spcAft>
              <a:buClr>
                <a:schemeClr val="lt2"/>
              </a:buClr>
              <a:buSzPts val="1100"/>
              <a:buFont typeface="Arial"/>
              <a:buNone/>
              <a:defRPr b="1" i="0" sz="1100" u="none" cap="none" strike="noStrike">
                <a:solidFill>
                  <a:srgbClr val="8A9ABD"/>
                </a:solidFill>
                <a:latin typeface="Arial"/>
                <a:ea typeface="Arial"/>
                <a:cs typeface="Arial"/>
                <a:sym typeface="Arial"/>
              </a:defRPr>
            </a:lvl4pPr>
            <a:lvl5pPr indent="0" lvl="4" marL="1371600" marR="0" rtl="0" algn="ctr">
              <a:lnSpc>
                <a:spcPct val="100000"/>
              </a:lnSpc>
              <a:spcBef>
                <a:spcPts val="500"/>
              </a:spcBef>
              <a:spcAft>
                <a:spcPts val="0"/>
              </a:spcAft>
              <a:buClr>
                <a:srgbClr val="7F7F7F"/>
              </a:buClr>
              <a:buSzPts val="1500"/>
              <a:buFont typeface="Arial"/>
              <a:buNone/>
              <a:defRPr b="0" i="0" sz="1500" u="none" cap="none" strike="noStrike">
                <a:solidFill>
                  <a:srgbClr val="8A9ABD"/>
                </a:solidFill>
                <a:latin typeface="Arial"/>
                <a:ea typeface="Arial"/>
                <a:cs typeface="Arial"/>
                <a:sym typeface="Arial"/>
              </a:defRPr>
            </a:lvl5pPr>
            <a:lvl6pPr indent="0" lvl="5" marL="1714500" marR="0" rtl="0" algn="ctr">
              <a:lnSpc>
                <a:spcPct val="100000"/>
              </a:lnSpc>
              <a:spcBef>
                <a:spcPts val="500"/>
              </a:spcBef>
              <a:spcAft>
                <a:spcPts val="0"/>
              </a:spcAft>
              <a:buClr>
                <a:srgbClr val="8A9ABD"/>
              </a:buClr>
              <a:buSzPts val="1500"/>
              <a:buFont typeface="Arial"/>
              <a:buNone/>
              <a:defRPr b="0" i="0" sz="1500" u="none" cap="none" strike="noStrike">
                <a:solidFill>
                  <a:srgbClr val="8A9ABD"/>
                </a:solidFill>
                <a:latin typeface="Arial"/>
                <a:ea typeface="Arial"/>
                <a:cs typeface="Arial"/>
                <a:sym typeface="Arial"/>
              </a:defRPr>
            </a:lvl6pPr>
            <a:lvl7pPr indent="0" lvl="6" marL="2057400" marR="0" rtl="0" algn="ctr">
              <a:lnSpc>
                <a:spcPct val="100000"/>
              </a:lnSpc>
              <a:spcBef>
                <a:spcPts val="300"/>
              </a:spcBef>
              <a:spcAft>
                <a:spcPts val="0"/>
              </a:spcAft>
              <a:buClr>
                <a:srgbClr val="8A9ABD"/>
              </a:buClr>
              <a:buSzPts val="1500"/>
              <a:buFont typeface="Arial"/>
              <a:buNone/>
              <a:defRPr b="0" i="0" sz="1500" u="none" cap="none" strike="noStrike">
                <a:solidFill>
                  <a:srgbClr val="8A9ABD"/>
                </a:solidFill>
                <a:latin typeface="Arial"/>
                <a:ea typeface="Arial"/>
                <a:cs typeface="Arial"/>
                <a:sym typeface="Arial"/>
              </a:defRPr>
            </a:lvl7pPr>
            <a:lvl8pPr indent="0" lvl="7" marL="2400300" marR="0" rtl="0" algn="ctr">
              <a:lnSpc>
                <a:spcPct val="100000"/>
              </a:lnSpc>
              <a:spcBef>
                <a:spcPts val="300"/>
              </a:spcBef>
              <a:spcAft>
                <a:spcPts val="0"/>
              </a:spcAft>
              <a:buClr>
                <a:srgbClr val="8A9ABD"/>
              </a:buClr>
              <a:buSzPts val="1500"/>
              <a:buFont typeface="Arial"/>
              <a:buNone/>
              <a:defRPr b="0" i="0" sz="1500" u="none" cap="none" strike="noStrike">
                <a:solidFill>
                  <a:srgbClr val="8A9ABD"/>
                </a:solidFill>
                <a:latin typeface="Arial"/>
                <a:ea typeface="Arial"/>
                <a:cs typeface="Arial"/>
                <a:sym typeface="Arial"/>
              </a:defRPr>
            </a:lvl8pPr>
            <a:lvl9pPr indent="0" lvl="8" marL="2743200" marR="0" rtl="0" algn="ctr">
              <a:lnSpc>
                <a:spcPct val="100000"/>
              </a:lnSpc>
              <a:spcBef>
                <a:spcPts val="300"/>
              </a:spcBef>
              <a:spcAft>
                <a:spcPts val="0"/>
              </a:spcAft>
              <a:buClr>
                <a:srgbClr val="8A9ABD"/>
              </a:buClr>
              <a:buSzPts val="1500"/>
              <a:buFont typeface="Arial"/>
              <a:buNone/>
              <a:defRPr b="0" i="0" sz="1500" u="none" cap="none" strike="noStrike">
                <a:solidFill>
                  <a:srgbClr val="8A9ABD"/>
                </a:solidFill>
                <a:latin typeface="Arial"/>
                <a:ea typeface="Arial"/>
                <a:cs typeface="Arial"/>
                <a:sym typeface="Arial"/>
              </a:defRPr>
            </a:lvl9pPr>
          </a:lstStyle>
          <a:p/>
        </p:txBody>
      </p:sp>
      <p:sp>
        <p:nvSpPr>
          <p:cNvPr id="153" name="Shape 153"/>
          <p:cNvSpPr txBox="1"/>
          <p:nvPr>
            <p:ph idx="2" type="body"/>
          </p:nvPr>
        </p:nvSpPr>
        <p:spPr>
          <a:xfrm>
            <a:off x="397120" y="2448703"/>
            <a:ext cx="4836600" cy="185700"/>
          </a:xfrm>
          <a:prstGeom prst="rect">
            <a:avLst/>
          </a:prstGeom>
          <a:noFill/>
          <a:ln>
            <a:noFill/>
          </a:ln>
        </p:spPr>
        <p:txBody>
          <a:bodyPr anchorCtr="0" anchor="t" bIns="68575" lIns="68575" spcFirstLastPara="1" rIns="68575" wrap="square" tIns="68575"/>
          <a:lstStyle>
            <a:lvl1pPr indent="-228600" lvl="0" marL="457200" marR="0" rtl="0" algn="l">
              <a:lnSpc>
                <a:spcPct val="95000"/>
              </a:lnSpc>
              <a:spcBef>
                <a:spcPts val="0"/>
              </a:spcBef>
              <a:spcAft>
                <a:spcPts val="0"/>
              </a:spcAft>
              <a:buClr>
                <a:srgbClr val="7F7F7F"/>
              </a:buClr>
              <a:buSzPts val="1200"/>
              <a:buFont typeface="Arial"/>
              <a:buNone/>
              <a:defRPr b="0" i="0" sz="1200" u="none" cap="none" strike="noStrike">
                <a:solidFill>
                  <a:schemeClr val="l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4" name="Shape 154"/>
          <p:cNvSpPr txBox="1"/>
          <p:nvPr>
            <p:ph idx="3" type="body"/>
          </p:nvPr>
        </p:nvSpPr>
        <p:spPr>
          <a:xfrm>
            <a:off x="397120" y="2638951"/>
            <a:ext cx="4836600" cy="2139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Clr>
                <a:srgbClr val="7F7F7F"/>
              </a:buClr>
              <a:buSzPts val="1200"/>
              <a:buFont typeface="Arial"/>
              <a:buNone/>
              <a:defRPr b="0" i="0" sz="1200" u="none" cap="none" strike="noStrike">
                <a:solidFill>
                  <a:schemeClr val="lt2"/>
                </a:solidFill>
                <a:latin typeface="Arial"/>
                <a:ea typeface="Arial"/>
                <a:cs typeface="Arial"/>
                <a:sym typeface="Arial"/>
              </a:defRPr>
            </a:lvl1pPr>
            <a:lvl2pPr indent="-228600" lvl="1" marL="914400" marR="0" rtl="0" algn="l">
              <a:lnSpc>
                <a:spcPct val="100000"/>
              </a:lnSpc>
              <a:spcBef>
                <a:spcPts val="200"/>
              </a:spcBef>
              <a:spcAft>
                <a:spcPts val="0"/>
              </a:spcAft>
              <a:buClr>
                <a:schemeClr val="lt2"/>
              </a:buClr>
              <a:buSzPts val="1200"/>
              <a:buFont typeface="Arial"/>
              <a:buNone/>
              <a:defRPr b="0" i="0" sz="1100" u="none" cap="none" strike="noStrike">
                <a:solidFill>
                  <a:schemeClr val="lt2"/>
                </a:solidFill>
                <a:latin typeface="Arial"/>
                <a:ea typeface="Arial"/>
                <a:cs typeface="Arial"/>
                <a:sym typeface="Arial"/>
              </a:defRPr>
            </a:lvl2pPr>
            <a:lvl3pPr indent="-228600" lvl="2" marL="1371600" marR="0" rtl="0" algn="l">
              <a:lnSpc>
                <a:spcPct val="95000"/>
              </a:lnSpc>
              <a:spcBef>
                <a:spcPts val="200"/>
              </a:spcBef>
              <a:spcAft>
                <a:spcPts val="0"/>
              </a:spcAft>
              <a:buClr>
                <a:srgbClr val="BFBFBF"/>
              </a:buClr>
              <a:buSzPts val="1100"/>
              <a:buFont typeface="Arial"/>
              <a:buNone/>
              <a:defRPr b="0" i="0" sz="1100" u="none" cap="none" strike="noStrike">
                <a:solidFill>
                  <a:schemeClr val="lt2"/>
                </a:solidFill>
                <a:latin typeface="Arial"/>
                <a:ea typeface="Arial"/>
                <a:cs typeface="Arial"/>
                <a:sym typeface="Arial"/>
              </a:defRPr>
            </a:lvl3pPr>
            <a:lvl4pPr indent="-273050" lvl="3" marL="1828800" marR="0" rtl="0" algn="l">
              <a:lnSpc>
                <a:spcPct val="100000"/>
              </a:lnSpc>
              <a:spcBef>
                <a:spcPts val="0"/>
              </a:spcBef>
              <a:spcAft>
                <a:spcPts val="0"/>
              </a:spcAft>
              <a:buClr>
                <a:schemeClr val="lt2"/>
              </a:buClr>
              <a:buSzPts val="700"/>
              <a:buFont typeface="Arial"/>
              <a:buChar char="•"/>
              <a:defRPr b="1" i="0" sz="700" u="none" cap="none" strike="noStrike">
                <a:solidFill>
                  <a:schemeClr val="lt1"/>
                </a:solidFill>
                <a:latin typeface="Arial"/>
                <a:ea typeface="Arial"/>
                <a:cs typeface="Arial"/>
                <a:sym typeface="Arial"/>
              </a:defRPr>
            </a:lvl4pPr>
            <a:lvl5pPr indent="-228600" lvl="4" marL="2286000" marR="0" rtl="0" algn="l">
              <a:lnSpc>
                <a:spcPct val="100000"/>
              </a:lnSpc>
              <a:spcBef>
                <a:spcPts val="200"/>
              </a:spcBef>
              <a:spcAft>
                <a:spcPts val="0"/>
              </a:spcAft>
              <a:buClr>
                <a:schemeClr val="lt1"/>
              </a:buClr>
              <a:buSzPts val="1100"/>
              <a:buFont typeface="Arial"/>
              <a:buNone/>
              <a:defRPr b="0" i="0" sz="700" u="none" cap="none" strike="noStrike">
                <a:solidFill>
                  <a:schemeClr val="lt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asted-image.pdf" id="155" name="Shape 155"/>
          <p:cNvPicPr preferRelativeResize="0"/>
          <p:nvPr/>
        </p:nvPicPr>
        <p:blipFill rotWithShape="1">
          <a:blip r:embed="rId3">
            <a:alphaModFix/>
          </a:blip>
          <a:srcRect b="0" l="0" r="0" t="0"/>
          <a:stretch/>
        </p:blipFill>
        <p:spPr>
          <a:xfrm>
            <a:off x="393148" y="385706"/>
            <a:ext cx="569183" cy="398980"/>
          </a:xfrm>
          <a:prstGeom prst="rect">
            <a:avLst/>
          </a:prstGeom>
          <a:noFill/>
          <a:ln>
            <a:noFill/>
          </a:ln>
        </p:spPr>
      </p:pic>
      <p:pic>
        <p:nvPicPr>
          <p:cNvPr id="156" name="Shape 156"/>
          <p:cNvPicPr preferRelativeResize="0"/>
          <p:nvPr/>
        </p:nvPicPr>
        <p:blipFill rotWithShape="1">
          <a:blip r:embed="rId4">
            <a:alphaModFix/>
          </a:blip>
          <a:srcRect b="0" l="0" r="0" t="0"/>
          <a:stretch/>
        </p:blipFill>
        <p:spPr>
          <a:xfrm>
            <a:off x="2178423" y="4024651"/>
            <a:ext cx="1232822" cy="10572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 - Basic 2 Column">
  <p:cSld name="E - Basic 2 Column">
    <p:spTree>
      <p:nvGrpSpPr>
        <p:cNvPr id="157" name="Shape 157"/>
        <p:cNvGrpSpPr/>
        <p:nvPr/>
      </p:nvGrpSpPr>
      <p:grpSpPr>
        <a:xfrm>
          <a:off x="0" y="0"/>
          <a:ext cx="0" cy="0"/>
          <a:chOff x="0" y="0"/>
          <a:chExt cx="0" cy="0"/>
        </a:xfrm>
      </p:grpSpPr>
      <p:sp>
        <p:nvSpPr>
          <p:cNvPr id="158" name="Shape 158"/>
          <p:cNvSpPr txBox="1"/>
          <p:nvPr>
            <p:ph type="title"/>
          </p:nvPr>
        </p:nvSpPr>
        <p:spPr>
          <a:xfrm>
            <a:off x="371572" y="104777"/>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159" name="Shape 159"/>
          <p:cNvSpPr txBox="1"/>
          <p:nvPr>
            <p:ph idx="1" type="body"/>
          </p:nvPr>
        </p:nvSpPr>
        <p:spPr>
          <a:xfrm>
            <a:off x="383931" y="1212217"/>
            <a:ext cx="3978600" cy="3167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60" name="Shape 160"/>
          <p:cNvSpPr txBox="1"/>
          <p:nvPr>
            <p:ph idx="2" type="body"/>
          </p:nvPr>
        </p:nvSpPr>
        <p:spPr>
          <a:xfrm>
            <a:off x="4672372" y="1212217"/>
            <a:ext cx="3978600" cy="3167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61" name="Shape 161"/>
          <p:cNvSpPr txBox="1"/>
          <p:nvPr>
            <p:ph idx="3" type="body"/>
          </p:nvPr>
        </p:nvSpPr>
        <p:spPr>
          <a:xfrm>
            <a:off x="377134" y="726720"/>
            <a:ext cx="8286600" cy="230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 - Basic 3 Column">
  <p:cSld name="F - Basic 3 Column">
    <p:spTree>
      <p:nvGrpSpPr>
        <p:cNvPr id="162" name="Shape 162"/>
        <p:cNvGrpSpPr/>
        <p:nvPr/>
      </p:nvGrpSpPr>
      <p:grpSpPr>
        <a:xfrm>
          <a:off x="0" y="0"/>
          <a:ext cx="0" cy="0"/>
          <a:chOff x="0" y="0"/>
          <a:chExt cx="0" cy="0"/>
        </a:xfrm>
      </p:grpSpPr>
      <p:sp>
        <p:nvSpPr>
          <p:cNvPr id="163" name="Shape 163"/>
          <p:cNvSpPr txBox="1"/>
          <p:nvPr>
            <p:ph type="title"/>
          </p:nvPr>
        </p:nvSpPr>
        <p:spPr>
          <a:xfrm>
            <a:off x="371572" y="104777"/>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164" name="Shape 164"/>
          <p:cNvSpPr txBox="1"/>
          <p:nvPr>
            <p:ph idx="1" type="body"/>
          </p:nvPr>
        </p:nvSpPr>
        <p:spPr>
          <a:xfrm>
            <a:off x="383931" y="1212217"/>
            <a:ext cx="2572500" cy="31680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65" name="Shape 165"/>
          <p:cNvSpPr txBox="1"/>
          <p:nvPr>
            <p:ph idx="2" type="body"/>
          </p:nvPr>
        </p:nvSpPr>
        <p:spPr>
          <a:xfrm>
            <a:off x="3219570" y="1212005"/>
            <a:ext cx="2572500" cy="31683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66" name="Shape 166"/>
          <p:cNvSpPr txBox="1"/>
          <p:nvPr>
            <p:ph idx="3" type="body"/>
          </p:nvPr>
        </p:nvSpPr>
        <p:spPr>
          <a:xfrm>
            <a:off x="6074713" y="1211788"/>
            <a:ext cx="2572500" cy="31683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67" name="Shape 167"/>
          <p:cNvSpPr txBox="1"/>
          <p:nvPr>
            <p:ph idx="4" type="body"/>
          </p:nvPr>
        </p:nvSpPr>
        <p:spPr>
          <a:xfrm>
            <a:off x="377134" y="726720"/>
            <a:ext cx="8286600" cy="230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 - Basic Footer - Mountain Left">
  <p:cSld name="G - Basic Footer - Mountain Left">
    <p:spTree>
      <p:nvGrpSpPr>
        <p:cNvPr id="168"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0" l="9" r="0" t="0"/>
          <a:stretch/>
        </p:blipFill>
        <p:spPr>
          <a:xfrm>
            <a:off x="-10446" y="-10556"/>
            <a:ext cx="9179026" cy="5163955"/>
          </a:xfrm>
          <a:prstGeom prst="rect">
            <a:avLst/>
          </a:prstGeom>
          <a:noFill/>
          <a:ln>
            <a:noFill/>
          </a:ln>
        </p:spPr>
      </p:pic>
      <p:sp>
        <p:nvSpPr>
          <p:cNvPr id="170" name="Shape 170"/>
          <p:cNvSpPr txBox="1"/>
          <p:nvPr>
            <p:ph type="title"/>
          </p:nvPr>
        </p:nvSpPr>
        <p:spPr>
          <a:xfrm>
            <a:off x="371572" y="104777"/>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171" name="Shape 171"/>
          <p:cNvSpPr txBox="1"/>
          <p:nvPr>
            <p:ph idx="1" type="body"/>
          </p:nvPr>
        </p:nvSpPr>
        <p:spPr>
          <a:xfrm>
            <a:off x="381120" y="1212217"/>
            <a:ext cx="8286600" cy="3167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72" name="Shape 172"/>
          <p:cNvSpPr txBox="1"/>
          <p:nvPr>
            <p:ph idx="2" type="body"/>
          </p:nvPr>
        </p:nvSpPr>
        <p:spPr>
          <a:xfrm>
            <a:off x="377134" y="726720"/>
            <a:ext cx="8286600" cy="230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asted-image.pdf" id="173" name="Shape 173"/>
          <p:cNvPicPr preferRelativeResize="0"/>
          <p:nvPr/>
        </p:nvPicPr>
        <p:blipFill rotWithShape="1">
          <a:blip r:embed="rId3">
            <a:alphaModFix/>
          </a:blip>
          <a:srcRect b="0" l="0" r="0" t="0"/>
          <a:stretch/>
        </p:blipFill>
        <p:spPr>
          <a:xfrm>
            <a:off x="8275084" y="424094"/>
            <a:ext cx="475848" cy="33355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 - Low Forest">
  <p:cSld name="H - Low Forest">
    <p:spTree>
      <p:nvGrpSpPr>
        <p:cNvPr id="174"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b="0" l="9" r="0" t="0"/>
          <a:stretch/>
        </p:blipFill>
        <p:spPr>
          <a:xfrm>
            <a:off x="-10446" y="-10556"/>
            <a:ext cx="9179026" cy="5163955"/>
          </a:xfrm>
          <a:prstGeom prst="rect">
            <a:avLst/>
          </a:prstGeom>
          <a:noFill/>
          <a:ln>
            <a:noFill/>
          </a:ln>
        </p:spPr>
      </p:pic>
      <p:sp>
        <p:nvSpPr>
          <p:cNvPr id="176" name="Shape 176"/>
          <p:cNvSpPr/>
          <p:nvPr/>
        </p:nvSpPr>
        <p:spPr>
          <a:xfrm>
            <a:off x="3558255" y="3505997"/>
            <a:ext cx="778800" cy="7032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549"/>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300"/>
              <a:buFont typeface="Arial"/>
              <a:buNone/>
            </a:pPr>
            <a:r>
              <a:t/>
            </a:r>
            <a:endParaRPr b="0" i="0" sz="1400" u="none" cap="none" strike="noStrike">
              <a:solidFill>
                <a:schemeClr val="dk1"/>
              </a:solidFill>
              <a:latin typeface="Arial"/>
              <a:ea typeface="Arial"/>
              <a:cs typeface="Arial"/>
              <a:sym typeface="Arial"/>
            </a:endParaRPr>
          </a:p>
        </p:txBody>
      </p:sp>
      <p:sp>
        <p:nvSpPr>
          <p:cNvPr id="177" name="Shape 177"/>
          <p:cNvSpPr txBox="1"/>
          <p:nvPr>
            <p:ph type="title"/>
          </p:nvPr>
        </p:nvSpPr>
        <p:spPr>
          <a:xfrm>
            <a:off x="371572" y="104777"/>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178" name="Shape 178"/>
          <p:cNvSpPr txBox="1"/>
          <p:nvPr>
            <p:ph idx="1" type="body"/>
          </p:nvPr>
        </p:nvSpPr>
        <p:spPr>
          <a:xfrm>
            <a:off x="383931" y="1212219"/>
            <a:ext cx="8286600" cy="2570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79" name="Shape 179"/>
          <p:cNvSpPr txBox="1"/>
          <p:nvPr>
            <p:ph idx="2" type="body"/>
          </p:nvPr>
        </p:nvSpPr>
        <p:spPr>
          <a:xfrm>
            <a:off x="377131" y="726108"/>
            <a:ext cx="8286600" cy="230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asted-image.pdf" id="180" name="Shape 180"/>
          <p:cNvPicPr preferRelativeResize="0"/>
          <p:nvPr/>
        </p:nvPicPr>
        <p:blipFill rotWithShape="1">
          <a:blip r:embed="rId3">
            <a:alphaModFix/>
          </a:blip>
          <a:srcRect b="0" l="0" r="0" t="0"/>
          <a:stretch/>
        </p:blipFill>
        <p:spPr>
          <a:xfrm>
            <a:off x="8275084" y="424094"/>
            <a:ext cx="475848" cy="33355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 - Low Forest - Mountain Right">
  <p:cSld name="H - Low Forest - Mountain Right">
    <p:spTree>
      <p:nvGrpSpPr>
        <p:cNvPr id="181" name="Shape 181"/>
        <p:cNvGrpSpPr/>
        <p:nvPr/>
      </p:nvGrpSpPr>
      <p:grpSpPr>
        <a:xfrm>
          <a:off x="0" y="0"/>
          <a:ext cx="0" cy="0"/>
          <a:chOff x="0" y="0"/>
          <a:chExt cx="0" cy="0"/>
        </a:xfrm>
      </p:grpSpPr>
      <p:pic>
        <p:nvPicPr>
          <p:cNvPr id="182" name="Shape 182"/>
          <p:cNvPicPr preferRelativeResize="0"/>
          <p:nvPr/>
        </p:nvPicPr>
        <p:blipFill rotWithShape="1">
          <a:blip r:embed="rId2">
            <a:alphaModFix/>
          </a:blip>
          <a:srcRect b="0" l="9" r="0" t="0"/>
          <a:stretch/>
        </p:blipFill>
        <p:spPr>
          <a:xfrm>
            <a:off x="-10446" y="-10556"/>
            <a:ext cx="9179026" cy="5163955"/>
          </a:xfrm>
          <a:prstGeom prst="rect">
            <a:avLst/>
          </a:prstGeom>
          <a:noFill/>
          <a:ln>
            <a:noFill/>
          </a:ln>
        </p:spPr>
      </p:pic>
      <p:sp>
        <p:nvSpPr>
          <p:cNvPr id="183" name="Shape 183"/>
          <p:cNvSpPr txBox="1"/>
          <p:nvPr>
            <p:ph type="title"/>
          </p:nvPr>
        </p:nvSpPr>
        <p:spPr>
          <a:xfrm>
            <a:off x="371572" y="104777"/>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184" name="Shape 184"/>
          <p:cNvSpPr txBox="1"/>
          <p:nvPr>
            <p:ph idx="1" type="body"/>
          </p:nvPr>
        </p:nvSpPr>
        <p:spPr>
          <a:xfrm>
            <a:off x="381118" y="1212218"/>
            <a:ext cx="7795200" cy="24105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85" name="Shape 185"/>
          <p:cNvSpPr txBox="1"/>
          <p:nvPr>
            <p:ph idx="2" type="body"/>
          </p:nvPr>
        </p:nvSpPr>
        <p:spPr>
          <a:xfrm>
            <a:off x="377131" y="726108"/>
            <a:ext cx="8286600" cy="230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asted-image.pdf" id="186" name="Shape 186"/>
          <p:cNvPicPr preferRelativeResize="0"/>
          <p:nvPr/>
        </p:nvPicPr>
        <p:blipFill rotWithShape="1">
          <a:blip r:embed="rId3">
            <a:alphaModFix/>
          </a:blip>
          <a:srcRect b="0" l="0" r="0" t="0"/>
          <a:stretch/>
        </p:blipFill>
        <p:spPr>
          <a:xfrm>
            <a:off x="8275084" y="424094"/>
            <a:ext cx="475848" cy="33355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 - Medium Forest - Mountain Left">
  <p:cSld name="I - Medium Forest - Mountain Left">
    <p:spTree>
      <p:nvGrpSpPr>
        <p:cNvPr id="187" name="Shape 187"/>
        <p:cNvGrpSpPr/>
        <p:nvPr/>
      </p:nvGrpSpPr>
      <p:grpSpPr>
        <a:xfrm>
          <a:off x="0" y="0"/>
          <a:ext cx="0" cy="0"/>
          <a:chOff x="0" y="0"/>
          <a:chExt cx="0" cy="0"/>
        </a:xfrm>
      </p:grpSpPr>
      <p:pic>
        <p:nvPicPr>
          <p:cNvPr id="188" name="Shape 188"/>
          <p:cNvPicPr preferRelativeResize="0"/>
          <p:nvPr/>
        </p:nvPicPr>
        <p:blipFill rotWithShape="1">
          <a:blip r:embed="rId2">
            <a:alphaModFix/>
          </a:blip>
          <a:srcRect b="0" l="9" r="0" t="0"/>
          <a:stretch/>
        </p:blipFill>
        <p:spPr>
          <a:xfrm>
            <a:off x="-10446" y="-10556"/>
            <a:ext cx="9179026" cy="5163955"/>
          </a:xfrm>
          <a:prstGeom prst="rect">
            <a:avLst/>
          </a:prstGeom>
          <a:noFill/>
          <a:ln>
            <a:noFill/>
          </a:ln>
        </p:spPr>
      </p:pic>
      <p:sp>
        <p:nvSpPr>
          <p:cNvPr id="189" name="Shape 189"/>
          <p:cNvSpPr txBox="1"/>
          <p:nvPr>
            <p:ph type="title"/>
          </p:nvPr>
        </p:nvSpPr>
        <p:spPr>
          <a:xfrm>
            <a:off x="371572" y="104777"/>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190" name="Shape 190"/>
          <p:cNvSpPr txBox="1"/>
          <p:nvPr>
            <p:ph idx="1" type="body"/>
          </p:nvPr>
        </p:nvSpPr>
        <p:spPr>
          <a:xfrm>
            <a:off x="381120" y="1212219"/>
            <a:ext cx="8286600" cy="16725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91" name="Shape 191"/>
          <p:cNvSpPr txBox="1"/>
          <p:nvPr>
            <p:ph idx="2" type="body"/>
          </p:nvPr>
        </p:nvSpPr>
        <p:spPr>
          <a:xfrm>
            <a:off x="377131" y="726108"/>
            <a:ext cx="8286600" cy="230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asted-image.pdf" id="192" name="Shape 192"/>
          <p:cNvPicPr preferRelativeResize="0"/>
          <p:nvPr/>
        </p:nvPicPr>
        <p:blipFill rotWithShape="1">
          <a:blip r:embed="rId3">
            <a:alphaModFix/>
          </a:blip>
          <a:srcRect b="0" l="0" r="0" t="0"/>
          <a:stretch/>
        </p:blipFill>
        <p:spPr>
          <a:xfrm>
            <a:off x="8275084" y="424094"/>
            <a:ext cx="475848" cy="33355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 - Medium Forest" showMasterSp="0">
  <p:cSld name="I - Medium Forest">
    <p:spTree>
      <p:nvGrpSpPr>
        <p:cNvPr id="193" name="Shape 193"/>
        <p:cNvGrpSpPr/>
        <p:nvPr/>
      </p:nvGrpSpPr>
      <p:grpSpPr>
        <a:xfrm>
          <a:off x="0" y="0"/>
          <a:ext cx="0" cy="0"/>
          <a:chOff x="0" y="0"/>
          <a:chExt cx="0" cy="0"/>
        </a:xfrm>
      </p:grpSpPr>
      <p:pic>
        <p:nvPicPr>
          <p:cNvPr id="194" name="Shape 194"/>
          <p:cNvPicPr preferRelativeResize="0"/>
          <p:nvPr/>
        </p:nvPicPr>
        <p:blipFill rotWithShape="1">
          <a:blip r:embed="rId2">
            <a:alphaModFix/>
          </a:blip>
          <a:srcRect b="0" l="0" r="0" t="0"/>
          <a:stretch/>
        </p:blipFill>
        <p:spPr>
          <a:xfrm>
            <a:off x="-5589" y="-2231"/>
            <a:ext cx="9158981" cy="5157413"/>
          </a:xfrm>
          <a:prstGeom prst="rect">
            <a:avLst/>
          </a:prstGeom>
          <a:noFill/>
          <a:ln>
            <a:noFill/>
          </a:ln>
        </p:spPr>
      </p:pic>
      <p:sp>
        <p:nvSpPr>
          <p:cNvPr id="195" name="Shape 195"/>
          <p:cNvSpPr txBox="1"/>
          <p:nvPr>
            <p:ph idx="1" type="body"/>
          </p:nvPr>
        </p:nvSpPr>
        <p:spPr>
          <a:xfrm>
            <a:off x="383931" y="1212216"/>
            <a:ext cx="8286600" cy="17172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96" name="Shape 196"/>
          <p:cNvSpPr txBox="1"/>
          <p:nvPr>
            <p:ph idx="2" type="body"/>
          </p:nvPr>
        </p:nvSpPr>
        <p:spPr>
          <a:xfrm>
            <a:off x="377131" y="726108"/>
            <a:ext cx="8287200" cy="230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97" name="Shape 197"/>
          <p:cNvSpPr txBox="1"/>
          <p:nvPr>
            <p:ph type="title"/>
          </p:nvPr>
        </p:nvSpPr>
        <p:spPr>
          <a:xfrm>
            <a:off x="371572" y="104777"/>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pic>
        <p:nvPicPr>
          <p:cNvPr descr="pasted-image.pdf" id="198" name="Shape 198"/>
          <p:cNvPicPr preferRelativeResize="0"/>
          <p:nvPr/>
        </p:nvPicPr>
        <p:blipFill rotWithShape="1">
          <a:blip r:embed="rId3">
            <a:alphaModFix/>
          </a:blip>
          <a:srcRect b="0" l="0" r="0" t="0"/>
          <a:stretch/>
        </p:blipFill>
        <p:spPr>
          <a:xfrm>
            <a:off x="8275084" y="424094"/>
            <a:ext cx="475848" cy="33355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 - High Forest " showMasterSp="0">
  <p:cSld name="L - High Forest ">
    <p:spTree>
      <p:nvGrpSpPr>
        <p:cNvPr id="199" name="Shape 199"/>
        <p:cNvGrpSpPr/>
        <p:nvPr/>
      </p:nvGrpSpPr>
      <p:grpSpPr>
        <a:xfrm>
          <a:off x="0" y="0"/>
          <a:ext cx="0" cy="0"/>
          <a:chOff x="0" y="0"/>
          <a:chExt cx="0" cy="0"/>
        </a:xfrm>
      </p:grpSpPr>
      <p:pic>
        <p:nvPicPr>
          <p:cNvPr id="200" name="Shape 200"/>
          <p:cNvPicPr preferRelativeResize="0"/>
          <p:nvPr/>
        </p:nvPicPr>
        <p:blipFill rotWithShape="1">
          <a:blip r:embed="rId2">
            <a:alphaModFix/>
          </a:blip>
          <a:srcRect b="0" l="9" r="0" t="0"/>
          <a:stretch/>
        </p:blipFill>
        <p:spPr>
          <a:xfrm>
            <a:off x="-10446" y="-10556"/>
            <a:ext cx="9179026" cy="5163955"/>
          </a:xfrm>
          <a:prstGeom prst="rect">
            <a:avLst/>
          </a:prstGeom>
          <a:noFill/>
          <a:ln>
            <a:noFill/>
          </a:ln>
        </p:spPr>
      </p:pic>
      <p:sp>
        <p:nvSpPr>
          <p:cNvPr id="201" name="Shape 201"/>
          <p:cNvSpPr txBox="1"/>
          <p:nvPr>
            <p:ph idx="1" type="body"/>
          </p:nvPr>
        </p:nvSpPr>
        <p:spPr>
          <a:xfrm>
            <a:off x="378308" y="2105321"/>
            <a:ext cx="8286600" cy="17172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1pPr>
            <a:lvl2pPr indent="-317500" lvl="1" marL="914400" marR="0" rtl="0" algn="l">
              <a:lnSpc>
                <a:spcPct val="100000"/>
              </a:lnSpc>
              <a:spcBef>
                <a:spcPts val="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04800" lvl="2" marL="13716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298450" lvl="3" marL="1828800" marR="0" rtl="0" algn="l">
              <a:lnSpc>
                <a:spcPct val="100000"/>
              </a:lnSpc>
              <a:spcBef>
                <a:spcPts val="500"/>
              </a:spcBef>
              <a:spcAft>
                <a:spcPts val="0"/>
              </a:spcAft>
              <a:buClr>
                <a:schemeClr val="lt1"/>
              </a:buClr>
              <a:buSzPts val="1100"/>
              <a:buFont typeface="Arial"/>
              <a:buChar char="•"/>
              <a:defRPr b="1" i="0" sz="1100" u="none" cap="none" strike="noStrike">
                <a:solidFill>
                  <a:schemeClr val="lt1"/>
                </a:solidFill>
                <a:latin typeface="Arial"/>
                <a:ea typeface="Arial"/>
                <a:cs typeface="Arial"/>
                <a:sym typeface="Arial"/>
              </a:defRPr>
            </a:lvl4pPr>
            <a:lvl5pPr indent="-228600" lvl="4" marL="2286000" marR="0" rtl="0" algn="l">
              <a:lnSpc>
                <a:spcPct val="100000"/>
              </a:lnSpc>
              <a:spcBef>
                <a:spcPts val="500"/>
              </a:spcBef>
              <a:spcAft>
                <a:spcPts val="0"/>
              </a:spcAft>
              <a:buClr>
                <a:schemeClr val="lt1"/>
              </a:buClr>
              <a:buSzPts val="1100"/>
              <a:buFont typeface="Arial"/>
              <a:buNone/>
              <a:defRPr b="0" i="0" sz="1500" u="none" cap="none" strike="noStrike">
                <a:solidFill>
                  <a:schemeClr val="lt1"/>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02" name="Shape 202"/>
          <p:cNvSpPr txBox="1"/>
          <p:nvPr>
            <p:ph idx="2" type="body"/>
          </p:nvPr>
        </p:nvSpPr>
        <p:spPr>
          <a:xfrm>
            <a:off x="377131" y="726108"/>
            <a:ext cx="8287200" cy="230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03" name="Shape 203"/>
          <p:cNvSpPr txBox="1"/>
          <p:nvPr>
            <p:ph type="title"/>
          </p:nvPr>
        </p:nvSpPr>
        <p:spPr>
          <a:xfrm>
            <a:off x="371572" y="104777"/>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pic>
        <p:nvPicPr>
          <p:cNvPr descr="pasted-image.pdf" id="204" name="Shape 204"/>
          <p:cNvPicPr preferRelativeResize="0"/>
          <p:nvPr/>
        </p:nvPicPr>
        <p:blipFill rotWithShape="1">
          <a:blip r:embed="rId3">
            <a:alphaModFix/>
          </a:blip>
          <a:srcRect b="0" l="0" r="0" t="0"/>
          <a:stretch/>
        </p:blipFill>
        <p:spPr>
          <a:xfrm>
            <a:off x="8275084" y="424094"/>
            <a:ext cx="475848" cy="33355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 - Medium Plains" showMasterSp="0">
  <p:cSld name="N - Medium Plains">
    <p:spTree>
      <p:nvGrpSpPr>
        <p:cNvPr id="205" name="Shape 205"/>
        <p:cNvGrpSpPr/>
        <p:nvPr/>
      </p:nvGrpSpPr>
      <p:grpSpPr>
        <a:xfrm>
          <a:off x="0" y="0"/>
          <a:ext cx="0" cy="0"/>
          <a:chOff x="0" y="0"/>
          <a:chExt cx="0" cy="0"/>
        </a:xfrm>
      </p:grpSpPr>
      <p:pic>
        <p:nvPicPr>
          <p:cNvPr id="206" name="Shape 206"/>
          <p:cNvPicPr preferRelativeResize="0"/>
          <p:nvPr/>
        </p:nvPicPr>
        <p:blipFill rotWithShape="1">
          <a:blip r:embed="rId2">
            <a:alphaModFix/>
          </a:blip>
          <a:srcRect b="0" l="9" r="0" t="0"/>
          <a:stretch/>
        </p:blipFill>
        <p:spPr>
          <a:xfrm>
            <a:off x="-10446" y="-10556"/>
            <a:ext cx="9179026" cy="5163955"/>
          </a:xfrm>
          <a:prstGeom prst="rect">
            <a:avLst/>
          </a:prstGeom>
          <a:noFill/>
          <a:ln>
            <a:noFill/>
          </a:ln>
        </p:spPr>
      </p:pic>
      <p:sp>
        <p:nvSpPr>
          <p:cNvPr id="207" name="Shape 207"/>
          <p:cNvSpPr txBox="1"/>
          <p:nvPr>
            <p:ph idx="1" type="body"/>
          </p:nvPr>
        </p:nvSpPr>
        <p:spPr>
          <a:xfrm>
            <a:off x="379660" y="1212216"/>
            <a:ext cx="8286600" cy="17172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08" name="Shape 208"/>
          <p:cNvSpPr txBox="1"/>
          <p:nvPr>
            <p:ph idx="2" type="body"/>
          </p:nvPr>
        </p:nvSpPr>
        <p:spPr>
          <a:xfrm>
            <a:off x="375673" y="725167"/>
            <a:ext cx="8287200" cy="230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09" name="Shape 209"/>
          <p:cNvSpPr txBox="1"/>
          <p:nvPr>
            <p:ph type="title"/>
          </p:nvPr>
        </p:nvSpPr>
        <p:spPr>
          <a:xfrm>
            <a:off x="371572" y="104777"/>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pic>
        <p:nvPicPr>
          <p:cNvPr descr="pasted-image.pdf" id="210" name="Shape 210"/>
          <p:cNvPicPr preferRelativeResize="0"/>
          <p:nvPr/>
        </p:nvPicPr>
        <p:blipFill rotWithShape="1">
          <a:blip r:embed="rId3">
            <a:alphaModFix/>
          </a:blip>
          <a:srcRect b="0" l="0" r="0" t="0"/>
          <a:stretch/>
        </p:blipFill>
        <p:spPr>
          <a:xfrm>
            <a:off x="8275084" y="424094"/>
            <a:ext cx="475848" cy="333554"/>
          </a:xfrm>
          <a:prstGeom prst="rect">
            <a:avLst/>
          </a:prstGeom>
          <a:noFill/>
          <a:ln>
            <a:noFill/>
          </a:ln>
        </p:spPr>
      </p:pic>
      <p:pic>
        <p:nvPicPr>
          <p:cNvPr descr="3-Trees-2.png" id="211" name="Shape 211"/>
          <p:cNvPicPr preferRelativeResize="0"/>
          <p:nvPr/>
        </p:nvPicPr>
        <p:blipFill rotWithShape="1">
          <a:blip r:embed="rId4">
            <a:alphaModFix/>
          </a:blip>
          <a:srcRect b="1390" l="0" r="41304" t="1399"/>
          <a:stretch/>
        </p:blipFill>
        <p:spPr>
          <a:xfrm>
            <a:off x="8779260" y="3300770"/>
            <a:ext cx="396614" cy="1078629"/>
          </a:xfrm>
          <a:prstGeom prst="rect">
            <a:avLst/>
          </a:prstGeom>
          <a:noFill/>
          <a:ln>
            <a:noFill/>
          </a:ln>
        </p:spPr>
      </p:pic>
      <p:pic>
        <p:nvPicPr>
          <p:cNvPr descr="Golden-Tree.png" id="212" name="Shape 212"/>
          <p:cNvPicPr preferRelativeResize="0"/>
          <p:nvPr/>
        </p:nvPicPr>
        <p:blipFill rotWithShape="1">
          <a:blip r:embed="rId5">
            <a:alphaModFix/>
          </a:blip>
          <a:srcRect b="1171" l="31379" r="0" t="1181"/>
          <a:stretch/>
        </p:blipFill>
        <p:spPr>
          <a:xfrm>
            <a:off x="-9891" y="3300770"/>
            <a:ext cx="284272" cy="670490"/>
          </a:xfrm>
          <a:prstGeom prst="rect">
            <a:avLst/>
          </a:prstGeom>
          <a:noFill/>
          <a:ln>
            <a:noFill/>
          </a:ln>
        </p:spPr>
      </p:pic>
      <p:pic>
        <p:nvPicPr>
          <p:cNvPr descr="Drk Green Tree.png" id="213" name="Shape 213"/>
          <p:cNvPicPr preferRelativeResize="0"/>
          <p:nvPr/>
        </p:nvPicPr>
        <p:blipFill rotWithShape="1">
          <a:blip r:embed="rId6">
            <a:alphaModFix/>
          </a:blip>
          <a:srcRect b="0" l="0" r="0" t="0"/>
          <a:stretch/>
        </p:blipFill>
        <p:spPr>
          <a:xfrm>
            <a:off x="183222" y="3419274"/>
            <a:ext cx="243981" cy="436208"/>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 - Low Plains" showMasterSp="0">
  <p:cSld name="N - Medium Plains_1">
    <p:spTree>
      <p:nvGrpSpPr>
        <p:cNvPr id="214" name="Shape 214"/>
        <p:cNvGrpSpPr/>
        <p:nvPr/>
      </p:nvGrpSpPr>
      <p:grpSpPr>
        <a:xfrm>
          <a:off x="0" y="0"/>
          <a:ext cx="0" cy="0"/>
          <a:chOff x="0" y="0"/>
          <a:chExt cx="0" cy="0"/>
        </a:xfrm>
      </p:grpSpPr>
      <p:pic>
        <p:nvPicPr>
          <p:cNvPr id="215" name="Shape 215"/>
          <p:cNvPicPr preferRelativeResize="0"/>
          <p:nvPr/>
        </p:nvPicPr>
        <p:blipFill rotWithShape="1">
          <a:blip r:embed="rId2">
            <a:alphaModFix/>
          </a:blip>
          <a:srcRect b="0" l="9" r="0" t="0"/>
          <a:stretch/>
        </p:blipFill>
        <p:spPr>
          <a:xfrm>
            <a:off x="-10446" y="-10556"/>
            <a:ext cx="9179026" cy="5163955"/>
          </a:xfrm>
          <a:prstGeom prst="rect">
            <a:avLst/>
          </a:prstGeom>
          <a:noFill/>
          <a:ln>
            <a:noFill/>
          </a:ln>
        </p:spPr>
      </p:pic>
      <p:pic>
        <p:nvPicPr>
          <p:cNvPr descr="3-Trees-2.png" id="216" name="Shape 216"/>
          <p:cNvPicPr preferRelativeResize="0"/>
          <p:nvPr/>
        </p:nvPicPr>
        <p:blipFill rotWithShape="1">
          <a:blip r:embed="rId3">
            <a:alphaModFix/>
          </a:blip>
          <a:srcRect b="1390" l="0" r="41304" t="1399"/>
          <a:stretch/>
        </p:blipFill>
        <p:spPr>
          <a:xfrm>
            <a:off x="8771603" y="3922591"/>
            <a:ext cx="398207" cy="1086779"/>
          </a:xfrm>
          <a:prstGeom prst="rect">
            <a:avLst/>
          </a:prstGeom>
          <a:noFill/>
          <a:ln>
            <a:noFill/>
          </a:ln>
        </p:spPr>
      </p:pic>
      <p:pic>
        <p:nvPicPr>
          <p:cNvPr descr="Golden-Tree.png" id="217" name="Shape 217"/>
          <p:cNvPicPr preferRelativeResize="0"/>
          <p:nvPr/>
        </p:nvPicPr>
        <p:blipFill rotWithShape="1">
          <a:blip r:embed="rId4">
            <a:alphaModFix/>
          </a:blip>
          <a:srcRect b="1171" l="31379" r="0" t="1181"/>
          <a:stretch/>
        </p:blipFill>
        <p:spPr>
          <a:xfrm>
            <a:off x="-9891" y="4060161"/>
            <a:ext cx="285964" cy="672214"/>
          </a:xfrm>
          <a:prstGeom prst="rect">
            <a:avLst/>
          </a:prstGeom>
          <a:noFill/>
          <a:ln>
            <a:noFill/>
          </a:ln>
        </p:spPr>
      </p:pic>
      <p:sp>
        <p:nvSpPr>
          <p:cNvPr id="218" name="Shape 218"/>
          <p:cNvSpPr txBox="1"/>
          <p:nvPr>
            <p:ph idx="1" type="body"/>
          </p:nvPr>
        </p:nvSpPr>
        <p:spPr>
          <a:xfrm>
            <a:off x="379660" y="1212216"/>
            <a:ext cx="8286600" cy="17172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19" name="Shape 219"/>
          <p:cNvSpPr txBox="1"/>
          <p:nvPr>
            <p:ph idx="2" type="body"/>
          </p:nvPr>
        </p:nvSpPr>
        <p:spPr>
          <a:xfrm>
            <a:off x="375673" y="725167"/>
            <a:ext cx="8287200" cy="230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20" name="Shape 220"/>
          <p:cNvSpPr txBox="1"/>
          <p:nvPr>
            <p:ph type="title"/>
          </p:nvPr>
        </p:nvSpPr>
        <p:spPr>
          <a:xfrm>
            <a:off x="371572" y="104777"/>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pic>
        <p:nvPicPr>
          <p:cNvPr descr="pasted-image.pdf" id="221" name="Shape 221"/>
          <p:cNvPicPr preferRelativeResize="0"/>
          <p:nvPr/>
        </p:nvPicPr>
        <p:blipFill rotWithShape="1">
          <a:blip r:embed="rId5">
            <a:alphaModFix/>
          </a:blip>
          <a:srcRect b="0" l="0" r="0" t="0"/>
          <a:stretch/>
        </p:blipFill>
        <p:spPr>
          <a:xfrm>
            <a:off x="8275084" y="424094"/>
            <a:ext cx="475848" cy="33355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 - Footer Low Plains " showMasterSp="0">
  <p:cSld name="N - Medium Plains_1_1">
    <p:spTree>
      <p:nvGrpSpPr>
        <p:cNvPr id="222" name="Shape 222"/>
        <p:cNvGrpSpPr/>
        <p:nvPr/>
      </p:nvGrpSpPr>
      <p:grpSpPr>
        <a:xfrm>
          <a:off x="0" y="0"/>
          <a:ext cx="0" cy="0"/>
          <a:chOff x="0" y="0"/>
          <a:chExt cx="0" cy="0"/>
        </a:xfrm>
      </p:grpSpPr>
      <p:pic>
        <p:nvPicPr>
          <p:cNvPr id="223" name="Shape 223"/>
          <p:cNvPicPr preferRelativeResize="0"/>
          <p:nvPr/>
        </p:nvPicPr>
        <p:blipFill rotWithShape="1">
          <a:blip r:embed="rId2">
            <a:alphaModFix/>
          </a:blip>
          <a:srcRect b="7644" l="9" r="0" t="-6664"/>
          <a:stretch/>
        </p:blipFill>
        <p:spPr>
          <a:xfrm>
            <a:off x="-10446" y="43116"/>
            <a:ext cx="9177859" cy="5113573"/>
          </a:xfrm>
          <a:prstGeom prst="rect">
            <a:avLst/>
          </a:prstGeom>
          <a:noFill/>
          <a:ln>
            <a:noFill/>
          </a:ln>
        </p:spPr>
      </p:pic>
      <p:pic>
        <p:nvPicPr>
          <p:cNvPr descr="3-Trees-2.png" id="224" name="Shape 224"/>
          <p:cNvPicPr preferRelativeResize="0"/>
          <p:nvPr/>
        </p:nvPicPr>
        <p:blipFill rotWithShape="1">
          <a:blip r:embed="rId3">
            <a:alphaModFix/>
          </a:blip>
          <a:srcRect b="1390" l="0" r="41304" t="1399"/>
          <a:stretch/>
        </p:blipFill>
        <p:spPr>
          <a:xfrm>
            <a:off x="8796783" y="4298468"/>
            <a:ext cx="373023" cy="1018052"/>
          </a:xfrm>
          <a:prstGeom prst="rect">
            <a:avLst/>
          </a:prstGeom>
          <a:noFill/>
          <a:ln>
            <a:noFill/>
          </a:ln>
        </p:spPr>
      </p:pic>
      <p:pic>
        <p:nvPicPr>
          <p:cNvPr descr="Golden-Tree.png" id="225" name="Shape 225"/>
          <p:cNvPicPr preferRelativeResize="0"/>
          <p:nvPr/>
        </p:nvPicPr>
        <p:blipFill rotWithShape="1">
          <a:blip r:embed="rId4">
            <a:alphaModFix/>
          </a:blip>
          <a:srcRect b="1171" l="31379" r="0" t="1181"/>
          <a:stretch/>
        </p:blipFill>
        <p:spPr>
          <a:xfrm>
            <a:off x="-9891" y="4373198"/>
            <a:ext cx="285964" cy="672214"/>
          </a:xfrm>
          <a:prstGeom prst="rect">
            <a:avLst/>
          </a:prstGeom>
          <a:noFill/>
          <a:ln>
            <a:noFill/>
          </a:ln>
        </p:spPr>
      </p:pic>
      <p:sp>
        <p:nvSpPr>
          <p:cNvPr id="226" name="Shape 226"/>
          <p:cNvSpPr txBox="1"/>
          <p:nvPr>
            <p:ph idx="1" type="body"/>
          </p:nvPr>
        </p:nvSpPr>
        <p:spPr>
          <a:xfrm>
            <a:off x="379660" y="1212216"/>
            <a:ext cx="8286600" cy="17172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27" name="Shape 227"/>
          <p:cNvSpPr txBox="1"/>
          <p:nvPr>
            <p:ph idx="2" type="body"/>
          </p:nvPr>
        </p:nvSpPr>
        <p:spPr>
          <a:xfrm>
            <a:off x="375673" y="725167"/>
            <a:ext cx="8287200" cy="230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28" name="Shape 228"/>
          <p:cNvSpPr txBox="1"/>
          <p:nvPr>
            <p:ph type="title"/>
          </p:nvPr>
        </p:nvSpPr>
        <p:spPr>
          <a:xfrm>
            <a:off x="371572" y="104777"/>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pic>
        <p:nvPicPr>
          <p:cNvPr descr="pasted-image.pdf" id="229" name="Shape 229"/>
          <p:cNvPicPr preferRelativeResize="0"/>
          <p:nvPr/>
        </p:nvPicPr>
        <p:blipFill rotWithShape="1">
          <a:blip r:embed="rId5">
            <a:alphaModFix/>
          </a:blip>
          <a:srcRect b="0" l="0" r="0" t="0"/>
          <a:stretch/>
        </p:blipFill>
        <p:spPr>
          <a:xfrm>
            <a:off x="8275084" y="424094"/>
            <a:ext cx="475848" cy="33355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1 - Seque Slide - A" showMasterSp="0">
  <p:cSld name="P1 - Seque Slide - A">
    <p:bg>
      <p:bgPr>
        <a:gradFill>
          <a:gsLst>
            <a:gs pos="0">
              <a:srgbClr val="309FFF"/>
            </a:gs>
            <a:gs pos="69000">
              <a:srgbClr val="4CC0D9"/>
            </a:gs>
            <a:gs pos="100000">
              <a:srgbClr val="68E2B3"/>
            </a:gs>
          </a:gsLst>
          <a:lin ang="5400012" scaled="0"/>
        </a:gradFill>
      </p:bgPr>
    </p:bg>
    <p:spTree>
      <p:nvGrpSpPr>
        <p:cNvPr id="230" name="Shape 230"/>
        <p:cNvGrpSpPr/>
        <p:nvPr/>
      </p:nvGrpSpPr>
      <p:grpSpPr>
        <a:xfrm>
          <a:off x="0" y="0"/>
          <a:ext cx="0" cy="0"/>
          <a:chOff x="0" y="0"/>
          <a:chExt cx="0" cy="0"/>
        </a:xfrm>
      </p:grpSpPr>
      <p:pic>
        <p:nvPicPr>
          <p:cNvPr id="231" name="Shape 231"/>
          <p:cNvPicPr preferRelativeResize="0"/>
          <p:nvPr/>
        </p:nvPicPr>
        <p:blipFill rotWithShape="1">
          <a:blip r:embed="rId2">
            <a:alphaModFix/>
          </a:blip>
          <a:srcRect b="0" l="9" r="0" t="0"/>
          <a:stretch/>
        </p:blipFill>
        <p:spPr>
          <a:xfrm>
            <a:off x="-10446" y="-10556"/>
            <a:ext cx="9179026" cy="5163955"/>
          </a:xfrm>
          <a:prstGeom prst="rect">
            <a:avLst/>
          </a:prstGeom>
          <a:noFill/>
          <a:ln>
            <a:noFill/>
          </a:ln>
        </p:spPr>
      </p:pic>
      <p:sp>
        <p:nvSpPr>
          <p:cNvPr id="232" name="Shape 232"/>
          <p:cNvSpPr txBox="1"/>
          <p:nvPr>
            <p:ph type="ctrTitle"/>
          </p:nvPr>
        </p:nvSpPr>
        <p:spPr>
          <a:xfrm>
            <a:off x="374898" y="1353290"/>
            <a:ext cx="5375700" cy="8367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lt1"/>
              </a:buClr>
              <a:buSzPts val="1100"/>
              <a:buFont typeface="Arial"/>
              <a:buNone/>
              <a:defRPr b="0" i="0" sz="3000" u="none" cap="none" strike="noStrike">
                <a:solidFill>
                  <a:schemeClr val="lt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233" name="Shape 233"/>
          <p:cNvSpPr txBox="1"/>
          <p:nvPr>
            <p:ph idx="1" type="body"/>
          </p:nvPr>
        </p:nvSpPr>
        <p:spPr>
          <a:xfrm>
            <a:off x="386145" y="2045075"/>
            <a:ext cx="5375700" cy="6954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700"/>
              <a:buFont typeface="Arial"/>
              <a:buNone/>
              <a:defRPr b="0" i="0" sz="1700" u="none" cap="none" strike="noStrike">
                <a:solidFill>
                  <a:schemeClr val="lt1"/>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asted-image.pdf" id="234" name="Shape 234"/>
          <p:cNvPicPr preferRelativeResize="0"/>
          <p:nvPr/>
        </p:nvPicPr>
        <p:blipFill rotWithShape="1">
          <a:blip r:embed="rId3">
            <a:alphaModFix/>
          </a:blip>
          <a:srcRect b="0" l="0" r="0" t="0"/>
          <a:stretch/>
        </p:blipFill>
        <p:spPr>
          <a:xfrm>
            <a:off x="8275084" y="424094"/>
            <a:ext cx="475848" cy="33355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2 - Seque Slide - B" showMasterSp="0">
  <p:cSld name="P2 - Seque Slide - B">
    <p:bg>
      <p:bgPr>
        <a:gradFill>
          <a:gsLst>
            <a:gs pos="0">
              <a:srgbClr val="309FFF"/>
            </a:gs>
            <a:gs pos="69000">
              <a:srgbClr val="4CC0D9"/>
            </a:gs>
            <a:gs pos="100000">
              <a:srgbClr val="68E2B3"/>
            </a:gs>
          </a:gsLst>
          <a:lin ang="5400012" scaled="0"/>
        </a:gradFill>
      </p:bgPr>
    </p:bg>
    <p:spTree>
      <p:nvGrpSpPr>
        <p:cNvPr id="235" name="Shape 235"/>
        <p:cNvGrpSpPr/>
        <p:nvPr/>
      </p:nvGrpSpPr>
      <p:grpSpPr>
        <a:xfrm>
          <a:off x="0" y="0"/>
          <a:ext cx="0" cy="0"/>
          <a:chOff x="0" y="0"/>
          <a:chExt cx="0" cy="0"/>
        </a:xfrm>
      </p:grpSpPr>
      <p:pic>
        <p:nvPicPr>
          <p:cNvPr id="236" name="Shape 236"/>
          <p:cNvPicPr preferRelativeResize="0"/>
          <p:nvPr/>
        </p:nvPicPr>
        <p:blipFill rotWithShape="1">
          <a:blip r:embed="rId2">
            <a:alphaModFix/>
          </a:blip>
          <a:srcRect b="0" l="9" r="0" t="0"/>
          <a:stretch/>
        </p:blipFill>
        <p:spPr>
          <a:xfrm>
            <a:off x="-10446" y="-10556"/>
            <a:ext cx="9179026" cy="5163955"/>
          </a:xfrm>
          <a:prstGeom prst="rect">
            <a:avLst/>
          </a:prstGeom>
          <a:noFill/>
          <a:ln>
            <a:noFill/>
          </a:ln>
        </p:spPr>
      </p:pic>
      <p:sp>
        <p:nvSpPr>
          <p:cNvPr id="237" name="Shape 237"/>
          <p:cNvSpPr txBox="1"/>
          <p:nvPr>
            <p:ph type="ctrTitle"/>
          </p:nvPr>
        </p:nvSpPr>
        <p:spPr>
          <a:xfrm>
            <a:off x="374898" y="1353504"/>
            <a:ext cx="5375700" cy="8367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lt1"/>
              </a:buClr>
              <a:buSzPts val="1100"/>
              <a:buFont typeface="Arial"/>
              <a:buNone/>
              <a:defRPr b="0" i="0" sz="3000" u="none" cap="none" strike="noStrike">
                <a:solidFill>
                  <a:schemeClr val="lt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238" name="Shape 238"/>
          <p:cNvSpPr txBox="1"/>
          <p:nvPr>
            <p:ph idx="1" type="body"/>
          </p:nvPr>
        </p:nvSpPr>
        <p:spPr>
          <a:xfrm>
            <a:off x="385798" y="2045929"/>
            <a:ext cx="5375700" cy="6954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700"/>
              <a:buFont typeface="Arial"/>
              <a:buNone/>
              <a:defRPr b="0" i="0" sz="1700" u="none" cap="none" strike="noStrike">
                <a:solidFill>
                  <a:schemeClr val="lt1"/>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id="239" name="Shape 239"/>
          <p:cNvPicPr preferRelativeResize="0"/>
          <p:nvPr/>
        </p:nvPicPr>
        <p:blipFill rotWithShape="1">
          <a:blip r:embed="rId3">
            <a:alphaModFix/>
          </a:blip>
          <a:srcRect b="0" l="0" r="0" t="31469"/>
          <a:stretch/>
        </p:blipFill>
        <p:spPr>
          <a:xfrm>
            <a:off x="6356022" y="0"/>
            <a:ext cx="1810573" cy="3994673"/>
          </a:xfrm>
          <a:prstGeom prst="rect">
            <a:avLst/>
          </a:prstGeom>
          <a:noFill/>
          <a:ln>
            <a:noFill/>
          </a:ln>
        </p:spPr>
      </p:pic>
      <p:pic>
        <p:nvPicPr>
          <p:cNvPr descr="pasted-image.pdf" id="240" name="Shape 240"/>
          <p:cNvPicPr preferRelativeResize="0"/>
          <p:nvPr/>
        </p:nvPicPr>
        <p:blipFill rotWithShape="1">
          <a:blip r:embed="rId4">
            <a:alphaModFix/>
          </a:blip>
          <a:srcRect b="0" l="0" r="0" t="0"/>
          <a:stretch/>
        </p:blipFill>
        <p:spPr>
          <a:xfrm>
            <a:off x="8275084" y="424094"/>
            <a:ext cx="475848" cy="33355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3 - Seque Slide - C" showMasterSp="0">
  <p:cSld name="P3 - Seque Slide - C">
    <p:bg>
      <p:bgPr>
        <a:gradFill>
          <a:gsLst>
            <a:gs pos="0">
              <a:srgbClr val="309FFF"/>
            </a:gs>
            <a:gs pos="69000">
              <a:srgbClr val="4CC0D9"/>
            </a:gs>
            <a:gs pos="100000">
              <a:srgbClr val="68E2B3"/>
            </a:gs>
          </a:gsLst>
          <a:lin ang="5400012" scaled="0"/>
        </a:gradFill>
      </p:bgPr>
    </p:bg>
    <p:spTree>
      <p:nvGrpSpPr>
        <p:cNvPr id="241" name="Shape 241"/>
        <p:cNvGrpSpPr/>
        <p:nvPr/>
      </p:nvGrpSpPr>
      <p:grpSpPr>
        <a:xfrm>
          <a:off x="0" y="0"/>
          <a:ext cx="0" cy="0"/>
          <a:chOff x="0" y="0"/>
          <a:chExt cx="0" cy="0"/>
        </a:xfrm>
      </p:grpSpPr>
      <p:pic>
        <p:nvPicPr>
          <p:cNvPr id="242" name="Shape 242"/>
          <p:cNvPicPr preferRelativeResize="0"/>
          <p:nvPr/>
        </p:nvPicPr>
        <p:blipFill rotWithShape="1">
          <a:blip r:embed="rId2">
            <a:alphaModFix/>
          </a:blip>
          <a:srcRect b="0" l="9" r="0" t="0"/>
          <a:stretch/>
        </p:blipFill>
        <p:spPr>
          <a:xfrm>
            <a:off x="-10446" y="-10556"/>
            <a:ext cx="9179026" cy="5163955"/>
          </a:xfrm>
          <a:prstGeom prst="rect">
            <a:avLst/>
          </a:prstGeom>
          <a:noFill/>
          <a:ln>
            <a:noFill/>
          </a:ln>
        </p:spPr>
      </p:pic>
      <p:sp>
        <p:nvSpPr>
          <p:cNvPr id="243" name="Shape 243"/>
          <p:cNvSpPr txBox="1"/>
          <p:nvPr>
            <p:ph type="ctrTitle"/>
          </p:nvPr>
        </p:nvSpPr>
        <p:spPr>
          <a:xfrm>
            <a:off x="374902" y="1353281"/>
            <a:ext cx="5375700" cy="8367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lt1"/>
              </a:buClr>
              <a:buSzPts val="1100"/>
              <a:buFont typeface="Arial"/>
              <a:buNone/>
              <a:defRPr b="0" i="0" sz="3000" u="none" cap="none" strike="noStrike">
                <a:solidFill>
                  <a:schemeClr val="lt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244" name="Shape 244"/>
          <p:cNvSpPr txBox="1"/>
          <p:nvPr>
            <p:ph idx="1" type="body"/>
          </p:nvPr>
        </p:nvSpPr>
        <p:spPr>
          <a:xfrm>
            <a:off x="385802" y="2051531"/>
            <a:ext cx="5375700" cy="6954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700"/>
              <a:buFont typeface="Arial"/>
              <a:buNone/>
              <a:defRPr b="0" i="0" sz="1700" u="none" cap="none" strike="noStrike">
                <a:solidFill>
                  <a:schemeClr val="lt1"/>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asted-image.pdf" id="245" name="Shape 245"/>
          <p:cNvPicPr preferRelativeResize="0"/>
          <p:nvPr/>
        </p:nvPicPr>
        <p:blipFill rotWithShape="1">
          <a:blip r:embed="rId3">
            <a:alphaModFix/>
          </a:blip>
          <a:srcRect b="0" l="0" r="0" t="0"/>
          <a:stretch/>
        </p:blipFill>
        <p:spPr>
          <a:xfrm>
            <a:off x="8275084" y="424094"/>
            <a:ext cx="475848" cy="333554"/>
          </a:xfrm>
          <a:prstGeom prst="rect">
            <a:avLst/>
          </a:prstGeom>
          <a:noFill/>
          <a:ln>
            <a:noFill/>
          </a:ln>
        </p:spPr>
      </p:pic>
      <p:pic>
        <p:nvPicPr>
          <p:cNvPr id="246" name="Shape 246"/>
          <p:cNvPicPr preferRelativeResize="0"/>
          <p:nvPr/>
        </p:nvPicPr>
        <p:blipFill rotWithShape="1">
          <a:blip r:embed="rId4">
            <a:alphaModFix/>
          </a:blip>
          <a:srcRect b="0" l="0" r="0" t="0"/>
          <a:stretch/>
        </p:blipFill>
        <p:spPr>
          <a:xfrm>
            <a:off x="6057863" y="987357"/>
            <a:ext cx="842552" cy="240808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1 - Speaker Intro Slide" showMasterSp="0">
  <p:cSld name="R1 - Speaker Intro Slide">
    <p:bg>
      <p:bgPr>
        <a:solidFill>
          <a:srgbClr val="178BD1"/>
        </a:solidFill>
      </p:bgPr>
    </p:bg>
    <p:spTree>
      <p:nvGrpSpPr>
        <p:cNvPr id="247" name="Shape 247"/>
        <p:cNvGrpSpPr/>
        <p:nvPr/>
      </p:nvGrpSpPr>
      <p:grpSpPr>
        <a:xfrm>
          <a:off x="0" y="0"/>
          <a:ext cx="0" cy="0"/>
          <a:chOff x="0" y="0"/>
          <a:chExt cx="0" cy="0"/>
        </a:xfrm>
      </p:grpSpPr>
      <p:pic>
        <p:nvPicPr>
          <p:cNvPr id="248" name="Shape 248"/>
          <p:cNvPicPr preferRelativeResize="0"/>
          <p:nvPr/>
        </p:nvPicPr>
        <p:blipFill rotWithShape="1">
          <a:blip r:embed="rId2">
            <a:alphaModFix/>
          </a:blip>
          <a:srcRect b="0" l="9" r="0" t="0"/>
          <a:stretch/>
        </p:blipFill>
        <p:spPr>
          <a:xfrm>
            <a:off x="-10446" y="-10556"/>
            <a:ext cx="9179026" cy="5163955"/>
          </a:xfrm>
          <a:prstGeom prst="rect">
            <a:avLst/>
          </a:prstGeom>
          <a:noFill/>
          <a:ln>
            <a:noFill/>
          </a:ln>
        </p:spPr>
      </p:pic>
      <p:sp>
        <p:nvSpPr>
          <p:cNvPr id="249" name="Shape 249"/>
          <p:cNvSpPr txBox="1"/>
          <p:nvPr>
            <p:ph type="ctrTitle"/>
          </p:nvPr>
        </p:nvSpPr>
        <p:spPr>
          <a:xfrm>
            <a:off x="2334541" y="1496598"/>
            <a:ext cx="2917800" cy="9738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lt1"/>
              </a:buClr>
              <a:buSzPts val="1100"/>
              <a:buFont typeface="Arial"/>
              <a:buNone/>
              <a:defRPr b="1" i="0" sz="2100" u="none" cap="none" strike="noStrike">
                <a:solidFill>
                  <a:schemeClr val="lt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250" name="Shape 250"/>
          <p:cNvSpPr txBox="1"/>
          <p:nvPr>
            <p:ph idx="1" type="subTitle"/>
          </p:nvPr>
        </p:nvSpPr>
        <p:spPr>
          <a:xfrm>
            <a:off x="2341647" y="2470961"/>
            <a:ext cx="2908800" cy="357600"/>
          </a:xfrm>
          <a:prstGeom prst="rect">
            <a:avLst/>
          </a:prstGeom>
          <a:noFill/>
          <a:ln>
            <a:noFill/>
          </a:ln>
        </p:spPr>
        <p:txBody>
          <a:bodyPr anchorCtr="0" anchor="t" bIns="68575" lIns="68575" spcFirstLastPara="1" rIns="68575" wrap="square" tIns="68575"/>
          <a:lstStyle>
            <a:lvl1pPr indent="-12700" lvl="0" marL="12700" marR="0" rtl="0" algn="l">
              <a:lnSpc>
                <a:spcPct val="90000"/>
              </a:lnSpc>
              <a:spcBef>
                <a:spcPts val="0"/>
              </a:spcBef>
              <a:spcAft>
                <a:spcPts val="0"/>
              </a:spcAft>
              <a:buClr>
                <a:srgbClr val="7F7F7F"/>
              </a:buClr>
              <a:buSzPts val="1500"/>
              <a:buFont typeface="Arial"/>
              <a:buNone/>
              <a:defRPr b="0" i="0" sz="1500" u="none" cap="none" strike="noStrike">
                <a:solidFill>
                  <a:schemeClr val="lt1"/>
                </a:solidFill>
                <a:latin typeface="Arial"/>
                <a:ea typeface="Arial"/>
                <a:cs typeface="Arial"/>
                <a:sym typeface="Arial"/>
              </a:defRPr>
            </a:lvl1pPr>
            <a:lvl2pPr indent="0" lvl="1" marL="342900" marR="0" rtl="0" algn="ctr">
              <a:lnSpc>
                <a:spcPct val="100000"/>
              </a:lnSpc>
              <a:spcBef>
                <a:spcPts val="200"/>
              </a:spcBef>
              <a:spcAft>
                <a:spcPts val="0"/>
              </a:spcAft>
              <a:buClr>
                <a:schemeClr val="lt2"/>
              </a:buClr>
              <a:buSzPts val="1400"/>
              <a:buFont typeface="Arial"/>
              <a:buNone/>
              <a:defRPr b="0" i="0" sz="1400" u="none" cap="none" strike="noStrike">
                <a:solidFill>
                  <a:srgbClr val="8A9ABD"/>
                </a:solidFill>
                <a:latin typeface="Arial"/>
                <a:ea typeface="Arial"/>
                <a:cs typeface="Arial"/>
                <a:sym typeface="Arial"/>
              </a:defRPr>
            </a:lvl2pPr>
            <a:lvl3pPr indent="0" lvl="2" marL="685800" marR="0" rtl="0" algn="ctr">
              <a:lnSpc>
                <a:spcPct val="100000"/>
              </a:lnSpc>
              <a:spcBef>
                <a:spcPts val="500"/>
              </a:spcBef>
              <a:spcAft>
                <a:spcPts val="0"/>
              </a:spcAft>
              <a:buClr>
                <a:schemeClr val="lt2"/>
              </a:buClr>
              <a:buSzPts val="1200"/>
              <a:buFont typeface="Arial"/>
              <a:buNone/>
              <a:defRPr b="0" i="0" sz="1200" u="none" cap="none" strike="noStrike">
                <a:solidFill>
                  <a:srgbClr val="8A9ABD"/>
                </a:solidFill>
                <a:latin typeface="Arial"/>
                <a:ea typeface="Arial"/>
                <a:cs typeface="Arial"/>
                <a:sym typeface="Arial"/>
              </a:defRPr>
            </a:lvl3pPr>
            <a:lvl4pPr indent="0" lvl="3" marL="1028700" marR="0" rtl="0" algn="ctr">
              <a:lnSpc>
                <a:spcPct val="100000"/>
              </a:lnSpc>
              <a:spcBef>
                <a:spcPts val="500"/>
              </a:spcBef>
              <a:spcAft>
                <a:spcPts val="0"/>
              </a:spcAft>
              <a:buClr>
                <a:schemeClr val="lt2"/>
              </a:buClr>
              <a:buSzPts val="1100"/>
              <a:buFont typeface="Arial"/>
              <a:buNone/>
              <a:defRPr b="1" i="0" sz="1100" u="none" cap="none" strike="noStrike">
                <a:solidFill>
                  <a:srgbClr val="8A9ABD"/>
                </a:solidFill>
                <a:latin typeface="Arial"/>
                <a:ea typeface="Arial"/>
                <a:cs typeface="Arial"/>
                <a:sym typeface="Arial"/>
              </a:defRPr>
            </a:lvl4pPr>
            <a:lvl5pPr indent="0" lvl="4" marL="1371600" marR="0" rtl="0" algn="ctr">
              <a:lnSpc>
                <a:spcPct val="100000"/>
              </a:lnSpc>
              <a:spcBef>
                <a:spcPts val="500"/>
              </a:spcBef>
              <a:spcAft>
                <a:spcPts val="0"/>
              </a:spcAft>
              <a:buClr>
                <a:srgbClr val="7F7F7F"/>
              </a:buClr>
              <a:buSzPts val="1500"/>
              <a:buFont typeface="Arial"/>
              <a:buNone/>
              <a:defRPr b="0" i="0" sz="1500" u="none" cap="none" strike="noStrike">
                <a:solidFill>
                  <a:srgbClr val="8A9ABD"/>
                </a:solidFill>
                <a:latin typeface="Arial"/>
                <a:ea typeface="Arial"/>
                <a:cs typeface="Arial"/>
                <a:sym typeface="Arial"/>
              </a:defRPr>
            </a:lvl5pPr>
            <a:lvl6pPr indent="0" lvl="5" marL="1714500" marR="0" rtl="0" algn="ctr">
              <a:lnSpc>
                <a:spcPct val="100000"/>
              </a:lnSpc>
              <a:spcBef>
                <a:spcPts val="500"/>
              </a:spcBef>
              <a:spcAft>
                <a:spcPts val="0"/>
              </a:spcAft>
              <a:buClr>
                <a:srgbClr val="8A9ABD"/>
              </a:buClr>
              <a:buSzPts val="1500"/>
              <a:buFont typeface="Arial"/>
              <a:buNone/>
              <a:defRPr b="0" i="0" sz="1500" u="none" cap="none" strike="noStrike">
                <a:solidFill>
                  <a:srgbClr val="8A9ABD"/>
                </a:solidFill>
                <a:latin typeface="Arial"/>
                <a:ea typeface="Arial"/>
                <a:cs typeface="Arial"/>
                <a:sym typeface="Arial"/>
              </a:defRPr>
            </a:lvl6pPr>
            <a:lvl7pPr indent="0" lvl="6" marL="2057400" marR="0" rtl="0" algn="ctr">
              <a:lnSpc>
                <a:spcPct val="100000"/>
              </a:lnSpc>
              <a:spcBef>
                <a:spcPts val="300"/>
              </a:spcBef>
              <a:spcAft>
                <a:spcPts val="0"/>
              </a:spcAft>
              <a:buClr>
                <a:srgbClr val="8A9ABD"/>
              </a:buClr>
              <a:buSzPts val="1500"/>
              <a:buFont typeface="Arial"/>
              <a:buNone/>
              <a:defRPr b="0" i="0" sz="1500" u="none" cap="none" strike="noStrike">
                <a:solidFill>
                  <a:srgbClr val="8A9ABD"/>
                </a:solidFill>
                <a:latin typeface="Arial"/>
                <a:ea typeface="Arial"/>
                <a:cs typeface="Arial"/>
                <a:sym typeface="Arial"/>
              </a:defRPr>
            </a:lvl7pPr>
            <a:lvl8pPr indent="0" lvl="7" marL="2400300" marR="0" rtl="0" algn="ctr">
              <a:lnSpc>
                <a:spcPct val="100000"/>
              </a:lnSpc>
              <a:spcBef>
                <a:spcPts val="300"/>
              </a:spcBef>
              <a:spcAft>
                <a:spcPts val="0"/>
              </a:spcAft>
              <a:buClr>
                <a:srgbClr val="8A9ABD"/>
              </a:buClr>
              <a:buSzPts val="1500"/>
              <a:buFont typeface="Arial"/>
              <a:buNone/>
              <a:defRPr b="0" i="0" sz="1500" u="none" cap="none" strike="noStrike">
                <a:solidFill>
                  <a:srgbClr val="8A9ABD"/>
                </a:solidFill>
                <a:latin typeface="Arial"/>
                <a:ea typeface="Arial"/>
                <a:cs typeface="Arial"/>
                <a:sym typeface="Arial"/>
              </a:defRPr>
            </a:lvl8pPr>
            <a:lvl9pPr indent="0" lvl="8" marL="2743200" marR="0" rtl="0" algn="ctr">
              <a:lnSpc>
                <a:spcPct val="100000"/>
              </a:lnSpc>
              <a:spcBef>
                <a:spcPts val="300"/>
              </a:spcBef>
              <a:spcAft>
                <a:spcPts val="0"/>
              </a:spcAft>
              <a:buClr>
                <a:srgbClr val="8A9ABD"/>
              </a:buClr>
              <a:buSzPts val="1500"/>
              <a:buFont typeface="Arial"/>
              <a:buNone/>
              <a:defRPr b="0" i="0" sz="1500" u="none" cap="none" strike="noStrike">
                <a:solidFill>
                  <a:srgbClr val="8A9ABD"/>
                </a:solidFill>
                <a:latin typeface="Arial"/>
                <a:ea typeface="Arial"/>
                <a:cs typeface="Arial"/>
                <a:sym typeface="Arial"/>
              </a:defRPr>
            </a:lvl9pPr>
          </a:lstStyle>
          <a:p/>
        </p:txBody>
      </p:sp>
      <p:sp>
        <p:nvSpPr>
          <p:cNvPr id="251" name="Shape 251"/>
          <p:cNvSpPr txBox="1"/>
          <p:nvPr>
            <p:ph idx="2" type="body"/>
          </p:nvPr>
        </p:nvSpPr>
        <p:spPr>
          <a:xfrm>
            <a:off x="2347078" y="3139484"/>
            <a:ext cx="2780700" cy="2127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0"/>
              </a:spcBef>
              <a:spcAft>
                <a:spcPts val="0"/>
              </a:spcAft>
              <a:buClr>
                <a:srgbClr val="7F7F7F"/>
              </a:buClr>
              <a:buSzPts val="1200"/>
              <a:buFont typeface="Arial"/>
              <a:buNone/>
              <a:defRPr b="0" i="0" sz="1200" u="none" cap="none" strike="noStrike">
                <a:solidFill>
                  <a:schemeClr val="lt1"/>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3 - Speaker Panelist Slide " showMasterSp="0">
  <p:cSld name="R3 - Speaker Panelist Slide ">
    <p:bg>
      <p:bgPr>
        <a:solidFill>
          <a:schemeClr val="lt1"/>
        </a:solidFill>
      </p:bgPr>
    </p:bg>
    <p:spTree>
      <p:nvGrpSpPr>
        <p:cNvPr id="252" name="Shape 252"/>
        <p:cNvGrpSpPr/>
        <p:nvPr/>
      </p:nvGrpSpPr>
      <p:grpSpPr>
        <a:xfrm>
          <a:off x="0" y="0"/>
          <a:ext cx="0" cy="0"/>
          <a:chOff x="0" y="0"/>
          <a:chExt cx="0" cy="0"/>
        </a:xfrm>
      </p:grpSpPr>
      <p:pic>
        <p:nvPicPr>
          <p:cNvPr id="253" name="Shape 253"/>
          <p:cNvPicPr preferRelativeResize="0"/>
          <p:nvPr/>
        </p:nvPicPr>
        <p:blipFill rotWithShape="1">
          <a:blip r:embed="rId2">
            <a:alphaModFix/>
          </a:blip>
          <a:srcRect b="2410" l="9" r="0" t="0"/>
          <a:stretch/>
        </p:blipFill>
        <p:spPr>
          <a:xfrm>
            <a:off x="-10446" y="103744"/>
            <a:ext cx="9181421" cy="5039755"/>
          </a:xfrm>
          <a:prstGeom prst="rect">
            <a:avLst/>
          </a:prstGeom>
          <a:noFill/>
          <a:ln>
            <a:noFill/>
          </a:ln>
        </p:spPr>
      </p:pic>
      <p:sp>
        <p:nvSpPr>
          <p:cNvPr id="254" name="Shape 254"/>
          <p:cNvSpPr txBox="1"/>
          <p:nvPr>
            <p:ph idx="1" type="body"/>
          </p:nvPr>
        </p:nvSpPr>
        <p:spPr>
          <a:xfrm>
            <a:off x="340299" y="2421713"/>
            <a:ext cx="1611900" cy="373800"/>
          </a:xfrm>
          <a:prstGeom prst="rect">
            <a:avLst/>
          </a:prstGeom>
          <a:noFill/>
          <a:ln>
            <a:noFill/>
          </a:ln>
        </p:spPr>
        <p:txBody>
          <a:bodyPr anchorCtr="0" anchor="b" bIns="68575" lIns="68575" spcFirstLastPara="1" rIns="68575" wrap="square" tIns="68575"/>
          <a:lstStyle>
            <a:lvl1pPr indent="-228600" lvl="0" marL="457200" marR="0" rtl="0" algn="ctr">
              <a:lnSpc>
                <a:spcPct val="100000"/>
              </a:lnSpc>
              <a:spcBef>
                <a:spcPts val="800"/>
              </a:spcBef>
              <a:spcAft>
                <a:spcPts val="0"/>
              </a:spcAft>
              <a:buClr>
                <a:schemeClr val="lt1"/>
              </a:buClr>
              <a:buSzPts val="1100"/>
              <a:buFont typeface="Arial"/>
              <a:buNone/>
              <a:defRPr b="1" i="0" sz="1100" u="none" cap="none" strike="noStrike">
                <a:solidFill>
                  <a:schemeClr val="accent2"/>
                </a:solidFill>
                <a:latin typeface="Arial"/>
                <a:ea typeface="Arial"/>
                <a:cs typeface="Arial"/>
                <a:sym typeface="Arial"/>
              </a:defRPr>
            </a:lvl1pPr>
            <a:lvl2pPr indent="-323850" lvl="1" marL="914400" marR="0" rtl="0" algn="l">
              <a:lnSpc>
                <a:spcPct val="100000"/>
              </a:lnSpc>
              <a:spcBef>
                <a:spcPts val="2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2pPr>
            <a:lvl3pPr indent="-317500" lvl="2" marL="1371600" marR="0" rtl="0" algn="l">
              <a:lnSpc>
                <a:spcPct val="100000"/>
              </a:lnSpc>
              <a:spcBef>
                <a:spcPts val="5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04800" lvl="3" marL="1828800" marR="0" rtl="0" algn="l">
              <a:lnSpc>
                <a:spcPct val="100000"/>
              </a:lnSpc>
              <a:spcBef>
                <a:spcPts val="500"/>
              </a:spcBef>
              <a:spcAft>
                <a:spcPts val="0"/>
              </a:spcAft>
              <a:buClr>
                <a:schemeClr val="lt1"/>
              </a:buClr>
              <a:buSzPts val="1200"/>
              <a:buFont typeface="Arial"/>
              <a:buChar char="•"/>
              <a:defRPr b="1"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500"/>
              </a:spcBef>
              <a:spcAft>
                <a:spcPts val="0"/>
              </a:spcAft>
              <a:buClr>
                <a:schemeClr val="lt1"/>
              </a:buClr>
              <a:buSzPts val="1100"/>
              <a:buFont typeface="Arial"/>
              <a:buNone/>
              <a:defRPr b="0" i="0" sz="1200" u="none" cap="none" strike="noStrike">
                <a:solidFill>
                  <a:schemeClr val="lt1"/>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55" name="Shape 255"/>
          <p:cNvSpPr txBox="1"/>
          <p:nvPr>
            <p:ph idx="2" type="body"/>
          </p:nvPr>
        </p:nvSpPr>
        <p:spPr>
          <a:xfrm>
            <a:off x="2107354" y="2874244"/>
            <a:ext cx="1553700" cy="6381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rgbClr val="7F7F7F"/>
              </a:buClr>
              <a:buSzPts val="900"/>
              <a:buFont typeface="Arial"/>
              <a:buNone/>
              <a:defRPr b="0" i="0" sz="900" u="none" cap="none" strike="noStrike">
                <a:solidFill>
                  <a:schemeClr val="accent2"/>
                </a:solidFill>
                <a:latin typeface="Arial"/>
                <a:ea typeface="Arial"/>
                <a:cs typeface="Arial"/>
                <a:sym typeface="Arial"/>
              </a:defRPr>
            </a:lvl1pPr>
            <a:lvl2pPr indent="-228600" lvl="1" marL="914400" marR="0" rtl="0" algn="ctr">
              <a:lnSpc>
                <a:spcPct val="100000"/>
              </a:lnSpc>
              <a:spcBef>
                <a:spcPts val="200"/>
              </a:spcBef>
              <a:spcAft>
                <a:spcPts val="0"/>
              </a:spcAft>
              <a:buClr>
                <a:schemeClr val="lt1"/>
              </a:buClr>
              <a:buSzPts val="900"/>
              <a:buFont typeface="Arial"/>
              <a:buNone/>
              <a:defRPr b="0" i="0" sz="900" u="none" cap="none" strike="noStrike">
                <a:solidFill>
                  <a:schemeClr val="dk2"/>
                </a:solidFill>
                <a:latin typeface="Arial"/>
                <a:ea typeface="Arial"/>
                <a:cs typeface="Arial"/>
                <a:sym typeface="Arial"/>
              </a:defRPr>
            </a:lvl2pPr>
            <a:lvl3pPr indent="-298450" lvl="2" marL="1371600" marR="0" rtl="0" algn="l">
              <a:lnSpc>
                <a:spcPct val="100000"/>
              </a:lnSpc>
              <a:spcBef>
                <a:spcPts val="500"/>
              </a:spcBef>
              <a:spcAft>
                <a:spcPts val="0"/>
              </a:spcAft>
              <a:buClr>
                <a:schemeClr val="lt2"/>
              </a:buClr>
              <a:buSzPts val="1100"/>
              <a:buFont typeface="Arial"/>
              <a:buChar char="•"/>
              <a:defRPr b="0" i="0" sz="1100" u="none" cap="none" strike="noStrike">
                <a:solidFill>
                  <a:schemeClr val="lt1"/>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56" name="Shape 256"/>
          <p:cNvSpPr txBox="1"/>
          <p:nvPr>
            <p:ph idx="3" type="body"/>
          </p:nvPr>
        </p:nvSpPr>
        <p:spPr>
          <a:xfrm>
            <a:off x="3845240" y="2874244"/>
            <a:ext cx="1551900" cy="6381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rgbClr val="7F7F7F"/>
              </a:buClr>
              <a:buSzPts val="900"/>
              <a:buFont typeface="Arial"/>
              <a:buNone/>
              <a:defRPr b="0" i="0" sz="900" u="none" cap="none" strike="noStrike">
                <a:solidFill>
                  <a:schemeClr val="accent2"/>
                </a:solidFill>
                <a:latin typeface="Arial"/>
                <a:ea typeface="Arial"/>
                <a:cs typeface="Arial"/>
                <a:sym typeface="Arial"/>
              </a:defRPr>
            </a:lvl1pPr>
            <a:lvl2pPr indent="-228600" lvl="1" marL="914400" marR="0" rtl="0" algn="ctr">
              <a:lnSpc>
                <a:spcPct val="100000"/>
              </a:lnSpc>
              <a:spcBef>
                <a:spcPts val="200"/>
              </a:spcBef>
              <a:spcAft>
                <a:spcPts val="0"/>
              </a:spcAft>
              <a:buClr>
                <a:schemeClr val="lt1"/>
              </a:buClr>
              <a:buSzPts val="900"/>
              <a:buFont typeface="Arial"/>
              <a:buNone/>
              <a:defRPr b="0" i="0" sz="900" u="none" cap="none" strike="noStrike">
                <a:solidFill>
                  <a:schemeClr val="dk2"/>
                </a:solidFill>
                <a:latin typeface="Arial"/>
                <a:ea typeface="Arial"/>
                <a:cs typeface="Arial"/>
                <a:sym typeface="Arial"/>
              </a:defRPr>
            </a:lvl2pPr>
            <a:lvl3pPr indent="-298450" lvl="2" marL="1371600" marR="0" rtl="0" algn="l">
              <a:lnSpc>
                <a:spcPct val="100000"/>
              </a:lnSpc>
              <a:spcBef>
                <a:spcPts val="500"/>
              </a:spcBef>
              <a:spcAft>
                <a:spcPts val="0"/>
              </a:spcAft>
              <a:buClr>
                <a:schemeClr val="lt2"/>
              </a:buClr>
              <a:buSzPts val="1100"/>
              <a:buFont typeface="Arial"/>
              <a:buChar char="•"/>
              <a:defRPr b="0" i="0" sz="1100" u="none" cap="none" strike="noStrike">
                <a:solidFill>
                  <a:schemeClr val="lt1"/>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57" name="Shape 257"/>
          <p:cNvSpPr txBox="1"/>
          <p:nvPr>
            <p:ph idx="4" type="body"/>
          </p:nvPr>
        </p:nvSpPr>
        <p:spPr>
          <a:xfrm>
            <a:off x="2085045" y="2421713"/>
            <a:ext cx="1611900" cy="373800"/>
          </a:xfrm>
          <a:prstGeom prst="rect">
            <a:avLst/>
          </a:prstGeom>
          <a:noFill/>
          <a:ln>
            <a:noFill/>
          </a:ln>
        </p:spPr>
        <p:txBody>
          <a:bodyPr anchorCtr="0" anchor="b" bIns="68575" lIns="68575" spcFirstLastPara="1" rIns="68575" wrap="square" tIns="68575"/>
          <a:lstStyle>
            <a:lvl1pPr indent="-228600" lvl="0" marL="457200" marR="0" rtl="0" algn="ctr">
              <a:lnSpc>
                <a:spcPct val="100000"/>
              </a:lnSpc>
              <a:spcBef>
                <a:spcPts val="800"/>
              </a:spcBef>
              <a:spcAft>
                <a:spcPts val="0"/>
              </a:spcAft>
              <a:buClr>
                <a:schemeClr val="lt1"/>
              </a:buClr>
              <a:buSzPts val="1100"/>
              <a:buFont typeface="Arial"/>
              <a:buNone/>
              <a:defRPr b="1" i="0" sz="1100" u="none" cap="none" strike="noStrike">
                <a:solidFill>
                  <a:schemeClr val="accent2"/>
                </a:solidFill>
                <a:latin typeface="Arial"/>
                <a:ea typeface="Arial"/>
                <a:cs typeface="Arial"/>
                <a:sym typeface="Arial"/>
              </a:defRPr>
            </a:lvl1pPr>
            <a:lvl2pPr indent="-323850" lvl="1" marL="914400" marR="0" rtl="0" algn="l">
              <a:lnSpc>
                <a:spcPct val="100000"/>
              </a:lnSpc>
              <a:spcBef>
                <a:spcPts val="2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2pPr>
            <a:lvl3pPr indent="-317500" lvl="2" marL="1371600" marR="0" rtl="0" algn="l">
              <a:lnSpc>
                <a:spcPct val="100000"/>
              </a:lnSpc>
              <a:spcBef>
                <a:spcPts val="5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04800" lvl="3" marL="1828800" marR="0" rtl="0" algn="l">
              <a:lnSpc>
                <a:spcPct val="100000"/>
              </a:lnSpc>
              <a:spcBef>
                <a:spcPts val="500"/>
              </a:spcBef>
              <a:spcAft>
                <a:spcPts val="0"/>
              </a:spcAft>
              <a:buClr>
                <a:schemeClr val="lt1"/>
              </a:buClr>
              <a:buSzPts val="1200"/>
              <a:buFont typeface="Arial"/>
              <a:buChar char="•"/>
              <a:defRPr b="1"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500"/>
              </a:spcBef>
              <a:spcAft>
                <a:spcPts val="0"/>
              </a:spcAft>
              <a:buClr>
                <a:schemeClr val="lt1"/>
              </a:buClr>
              <a:buSzPts val="1100"/>
              <a:buFont typeface="Arial"/>
              <a:buNone/>
              <a:defRPr b="0" i="0" sz="1200" u="none" cap="none" strike="noStrike">
                <a:solidFill>
                  <a:schemeClr val="lt1"/>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58" name="Shape 258"/>
          <p:cNvSpPr txBox="1"/>
          <p:nvPr>
            <p:ph idx="5" type="body"/>
          </p:nvPr>
        </p:nvSpPr>
        <p:spPr>
          <a:xfrm>
            <a:off x="3813322" y="2421713"/>
            <a:ext cx="1611900" cy="373800"/>
          </a:xfrm>
          <a:prstGeom prst="rect">
            <a:avLst/>
          </a:prstGeom>
          <a:noFill/>
          <a:ln>
            <a:noFill/>
          </a:ln>
        </p:spPr>
        <p:txBody>
          <a:bodyPr anchorCtr="0" anchor="b" bIns="68575" lIns="68575" spcFirstLastPara="1" rIns="68575" wrap="square" tIns="68575"/>
          <a:lstStyle>
            <a:lvl1pPr indent="-228600" lvl="0" marL="457200" marR="0" rtl="0" algn="ctr">
              <a:lnSpc>
                <a:spcPct val="100000"/>
              </a:lnSpc>
              <a:spcBef>
                <a:spcPts val="800"/>
              </a:spcBef>
              <a:spcAft>
                <a:spcPts val="0"/>
              </a:spcAft>
              <a:buClr>
                <a:schemeClr val="lt1"/>
              </a:buClr>
              <a:buSzPts val="1100"/>
              <a:buFont typeface="Arial"/>
              <a:buNone/>
              <a:defRPr b="1" i="0" sz="1100" u="none" cap="none" strike="noStrike">
                <a:solidFill>
                  <a:schemeClr val="accent2"/>
                </a:solidFill>
                <a:latin typeface="Arial"/>
                <a:ea typeface="Arial"/>
                <a:cs typeface="Arial"/>
                <a:sym typeface="Arial"/>
              </a:defRPr>
            </a:lvl1pPr>
            <a:lvl2pPr indent="-323850" lvl="1" marL="914400" marR="0" rtl="0" algn="l">
              <a:lnSpc>
                <a:spcPct val="100000"/>
              </a:lnSpc>
              <a:spcBef>
                <a:spcPts val="2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2pPr>
            <a:lvl3pPr indent="-317500" lvl="2" marL="1371600" marR="0" rtl="0" algn="l">
              <a:lnSpc>
                <a:spcPct val="100000"/>
              </a:lnSpc>
              <a:spcBef>
                <a:spcPts val="5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04800" lvl="3" marL="1828800" marR="0" rtl="0" algn="l">
              <a:lnSpc>
                <a:spcPct val="100000"/>
              </a:lnSpc>
              <a:spcBef>
                <a:spcPts val="500"/>
              </a:spcBef>
              <a:spcAft>
                <a:spcPts val="0"/>
              </a:spcAft>
              <a:buClr>
                <a:schemeClr val="lt1"/>
              </a:buClr>
              <a:buSzPts val="1200"/>
              <a:buFont typeface="Arial"/>
              <a:buChar char="•"/>
              <a:defRPr b="1"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500"/>
              </a:spcBef>
              <a:spcAft>
                <a:spcPts val="0"/>
              </a:spcAft>
              <a:buClr>
                <a:schemeClr val="lt1"/>
              </a:buClr>
              <a:buSzPts val="1100"/>
              <a:buFont typeface="Arial"/>
              <a:buNone/>
              <a:defRPr b="0" i="0" sz="1200" u="none" cap="none" strike="noStrike">
                <a:solidFill>
                  <a:schemeClr val="lt1"/>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59" name="Shape 259"/>
          <p:cNvSpPr/>
          <p:nvPr>
            <p:ph idx="6" type="pic"/>
          </p:nvPr>
        </p:nvSpPr>
        <p:spPr>
          <a:xfrm>
            <a:off x="515347" y="1164780"/>
            <a:ext cx="1261800" cy="1258800"/>
          </a:xfrm>
          <a:prstGeom prst="ellipse">
            <a:avLst/>
          </a:prstGeom>
          <a:solidFill>
            <a:schemeClr val="lt2"/>
          </a:solidFill>
          <a:ln cap="flat" cmpd="sng" w="38100">
            <a:solidFill>
              <a:schemeClr val="dk2"/>
            </a:solidFill>
            <a:prstDash val="solid"/>
            <a:round/>
            <a:headEnd len="sm" w="sm" type="none"/>
            <a:tailEnd len="sm" w="sm" type="none"/>
          </a:ln>
        </p:spPr>
        <p:txBody>
          <a:bodyPr anchorCtr="0" anchor="ctr" bIns="68575" lIns="68575" spcFirstLastPara="1" rIns="68575" wrap="square" tIns="68575"/>
          <a:lstStyle>
            <a:lvl1pPr indent="0" lvl="0" marL="0" marR="0" rtl="0" algn="ctr">
              <a:lnSpc>
                <a:spcPct val="100000"/>
              </a:lnSpc>
              <a:spcBef>
                <a:spcPts val="800"/>
              </a:spcBef>
              <a:spcAft>
                <a:spcPts val="0"/>
              </a:spcAft>
              <a:buClr>
                <a:srgbClr val="7F7F7F"/>
              </a:buClr>
              <a:buSzPts val="900"/>
              <a:buFont typeface="Arial"/>
              <a:buNone/>
              <a:defRPr b="0" i="0" sz="900" u="none" cap="none" strike="noStrike">
                <a:solidFill>
                  <a:schemeClr val="lt1"/>
                </a:solidFill>
                <a:latin typeface="Arial"/>
                <a:ea typeface="Arial"/>
                <a:cs typeface="Arial"/>
                <a:sym typeface="Arial"/>
              </a:defRPr>
            </a:lvl1pPr>
            <a:lvl2pPr indent="-50800" lvl="1" marL="1397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63500" lvl="2" marL="2794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69850" lvl="3" marL="4064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0" lvl="4" marL="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82550" lvl="5" marL="18923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82550" lvl="6" marL="2235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82550" lvl="7" marL="25781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82550" lvl="8" marL="2921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60" name="Shape 260"/>
          <p:cNvSpPr/>
          <p:nvPr>
            <p:ph idx="7" type="pic"/>
          </p:nvPr>
        </p:nvSpPr>
        <p:spPr>
          <a:xfrm>
            <a:off x="2254949" y="1164780"/>
            <a:ext cx="1261800" cy="1258800"/>
          </a:xfrm>
          <a:prstGeom prst="ellipse">
            <a:avLst/>
          </a:prstGeom>
          <a:solidFill>
            <a:schemeClr val="lt2"/>
          </a:solidFill>
          <a:ln cap="flat" cmpd="sng" w="38100">
            <a:solidFill>
              <a:schemeClr val="dk2"/>
            </a:solidFill>
            <a:prstDash val="solid"/>
            <a:round/>
            <a:headEnd len="sm" w="sm" type="none"/>
            <a:tailEnd len="sm" w="sm" type="none"/>
          </a:ln>
        </p:spPr>
        <p:txBody>
          <a:bodyPr anchorCtr="0" anchor="ctr" bIns="68575" lIns="68575" spcFirstLastPara="1" rIns="68575" wrap="square" tIns="68575"/>
          <a:lstStyle>
            <a:lvl1pPr indent="0" lvl="0" marL="0" marR="0" rtl="0" algn="ctr">
              <a:lnSpc>
                <a:spcPct val="100000"/>
              </a:lnSpc>
              <a:spcBef>
                <a:spcPts val="800"/>
              </a:spcBef>
              <a:spcAft>
                <a:spcPts val="0"/>
              </a:spcAft>
              <a:buClr>
                <a:srgbClr val="7F7F7F"/>
              </a:buClr>
              <a:buSzPts val="900"/>
              <a:buFont typeface="Arial"/>
              <a:buNone/>
              <a:defRPr b="0" i="0" sz="900" u="none" cap="none" strike="noStrike">
                <a:solidFill>
                  <a:schemeClr val="lt1"/>
                </a:solidFill>
                <a:latin typeface="Arial"/>
                <a:ea typeface="Arial"/>
                <a:cs typeface="Arial"/>
                <a:sym typeface="Arial"/>
              </a:defRPr>
            </a:lvl1pPr>
            <a:lvl2pPr indent="-50800" lvl="1" marL="1397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63500" lvl="2" marL="2794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69850" lvl="3" marL="4064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0" lvl="4" marL="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82550" lvl="5" marL="18923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82550" lvl="6" marL="2235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82550" lvl="7" marL="25781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82550" lvl="8" marL="2921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61" name="Shape 261"/>
          <p:cNvSpPr/>
          <p:nvPr>
            <p:ph idx="8" type="pic"/>
          </p:nvPr>
        </p:nvSpPr>
        <p:spPr>
          <a:xfrm>
            <a:off x="3965122" y="1164780"/>
            <a:ext cx="1261800" cy="1258800"/>
          </a:xfrm>
          <a:prstGeom prst="ellipse">
            <a:avLst/>
          </a:prstGeom>
          <a:solidFill>
            <a:schemeClr val="lt2"/>
          </a:solidFill>
          <a:ln cap="flat" cmpd="sng" w="38100">
            <a:solidFill>
              <a:schemeClr val="dk2"/>
            </a:solidFill>
            <a:prstDash val="solid"/>
            <a:round/>
            <a:headEnd len="sm" w="sm" type="none"/>
            <a:tailEnd len="sm" w="sm" type="none"/>
          </a:ln>
        </p:spPr>
        <p:txBody>
          <a:bodyPr anchorCtr="0" anchor="ctr" bIns="68575" lIns="68575" spcFirstLastPara="1" rIns="68575" wrap="square" tIns="68575"/>
          <a:lstStyle>
            <a:lvl1pPr indent="0" lvl="0" marL="0" marR="0" rtl="0" algn="ctr">
              <a:lnSpc>
                <a:spcPct val="100000"/>
              </a:lnSpc>
              <a:spcBef>
                <a:spcPts val="800"/>
              </a:spcBef>
              <a:spcAft>
                <a:spcPts val="0"/>
              </a:spcAft>
              <a:buClr>
                <a:srgbClr val="7F7F7F"/>
              </a:buClr>
              <a:buSzPts val="900"/>
              <a:buFont typeface="Arial"/>
              <a:buNone/>
              <a:defRPr b="0" i="0" sz="900" u="none" cap="none" strike="noStrike">
                <a:solidFill>
                  <a:schemeClr val="lt1"/>
                </a:solidFill>
                <a:latin typeface="Arial"/>
                <a:ea typeface="Arial"/>
                <a:cs typeface="Arial"/>
                <a:sym typeface="Arial"/>
              </a:defRPr>
            </a:lvl1pPr>
            <a:lvl2pPr indent="-50800" lvl="1" marL="1397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63500" lvl="2" marL="2794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69850" lvl="3" marL="4064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0" lvl="4" marL="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82550" lvl="5" marL="18923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82550" lvl="6" marL="2235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82550" lvl="7" marL="25781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82550" lvl="8" marL="2921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62" name="Shape 262"/>
          <p:cNvSpPr txBox="1"/>
          <p:nvPr>
            <p:ph idx="9" type="body"/>
          </p:nvPr>
        </p:nvSpPr>
        <p:spPr>
          <a:xfrm>
            <a:off x="369356" y="2874244"/>
            <a:ext cx="1553700" cy="6381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rgbClr val="7F7F7F"/>
              </a:buClr>
              <a:buSzPts val="900"/>
              <a:buFont typeface="Arial"/>
              <a:buNone/>
              <a:defRPr b="0" i="0" sz="900" u="none" cap="none" strike="noStrike">
                <a:solidFill>
                  <a:schemeClr val="accent2"/>
                </a:solidFill>
                <a:latin typeface="Arial"/>
                <a:ea typeface="Arial"/>
                <a:cs typeface="Arial"/>
                <a:sym typeface="Arial"/>
              </a:defRPr>
            </a:lvl1pPr>
            <a:lvl2pPr indent="-228600" lvl="1" marL="914400" marR="0" rtl="0" algn="ctr">
              <a:lnSpc>
                <a:spcPct val="100000"/>
              </a:lnSpc>
              <a:spcBef>
                <a:spcPts val="200"/>
              </a:spcBef>
              <a:spcAft>
                <a:spcPts val="0"/>
              </a:spcAft>
              <a:buClr>
                <a:schemeClr val="lt1"/>
              </a:buClr>
              <a:buSzPts val="900"/>
              <a:buFont typeface="Arial"/>
              <a:buNone/>
              <a:defRPr b="0" i="0" sz="900" u="none" cap="none" strike="noStrike">
                <a:solidFill>
                  <a:schemeClr val="dk2"/>
                </a:solidFill>
                <a:latin typeface="Arial"/>
                <a:ea typeface="Arial"/>
                <a:cs typeface="Arial"/>
                <a:sym typeface="Arial"/>
              </a:defRPr>
            </a:lvl2pPr>
            <a:lvl3pPr indent="-228600" lvl="2" marL="1371600" marR="0" rtl="0" algn="l">
              <a:lnSpc>
                <a:spcPct val="100000"/>
              </a:lnSpc>
              <a:spcBef>
                <a:spcPts val="500"/>
              </a:spcBef>
              <a:spcAft>
                <a:spcPts val="0"/>
              </a:spcAft>
              <a:buClr>
                <a:schemeClr val="lt2"/>
              </a:buClr>
              <a:buSzPts val="1100"/>
              <a:buFont typeface="Arial"/>
              <a:buNone/>
              <a:defRPr b="0" i="0" sz="1100" u="none" cap="none" strike="noStrike">
                <a:solidFill>
                  <a:schemeClr val="lt1"/>
                </a:solidFill>
                <a:latin typeface="Arial"/>
                <a:ea typeface="Arial"/>
                <a:cs typeface="Arial"/>
                <a:sym typeface="Arial"/>
              </a:defRPr>
            </a:lvl3pPr>
            <a:lvl4pPr indent="-228600" lvl="3" marL="1828800" marR="0" rtl="0" algn="l">
              <a:lnSpc>
                <a:spcPct val="100000"/>
              </a:lnSpc>
              <a:spcBef>
                <a:spcPts val="500"/>
              </a:spcBef>
              <a:spcAft>
                <a:spcPts val="0"/>
              </a:spcAft>
              <a:buClr>
                <a:schemeClr val="lt2"/>
              </a:buClr>
              <a:buSzPts val="1400"/>
              <a:buFont typeface="Arial"/>
              <a:buNone/>
              <a:defRPr b="1" i="0" sz="1400" u="none" cap="none" strike="noStrike">
                <a:solidFill>
                  <a:schemeClr val="dk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63" name="Shape 263"/>
          <p:cNvSpPr txBox="1"/>
          <p:nvPr>
            <p:ph type="title"/>
          </p:nvPr>
        </p:nvSpPr>
        <p:spPr>
          <a:xfrm>
            <a:off x="371574" y="106505"/>
            <a:ext cx="8286300" cy="7428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264" name="Shape 264"/>
          <p:cNvSpPr txBox="1"/>
          <p:nvPr>
            <p:ph idx="13" type="body"/>
          </p:nvPr>
        </p:nvSpPr>
        <p:spPr>
          <a:xfrm>
            <a:off x="5581337" y="2874244"/>
            <a:ext cx="1553700" cy="6381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rgbClr val="7F7F7F"/>
              </a:buClr>
              <a:buSzPts val="900"/>
              <a:buFont typeface="Arial"/>
              <a:buNone/>
              <a:defRPr b="0" i="0" sz="900" u="none" cap="none" strike="noStrike">
                <a:solidFill>
                  <a:schemeClr val="accent2"/>
                </a:solidFill>
                <a:latin typeface="Arial"/>
                <a:ea typeface="Arial"/>
                <a:cs typeface="Arial"/>
                <a:sym typeface="Arial"/>
              </a:defRPr>
            </a:lvl1pPr>
            <a:lvl2pPr indent="-228600" lvl="1" marL="914400" marR="0" rtl="0" algn="ctr">
              <a:lnSpc>
                <a:spcPct val="100000"/>
              </a:lnSpc>
              <a:spcBef>
                <a:spcPts val="200"/>
              </a:spcBef>
              <a:spcAft>
                <a:spcPts val="0"/>
              </a:spcAft>
              <a:buClr>
                <a:schemeClr val="lt1"/>
              </a:buClr>
              <a:buSzPts val="900"/>
              <a:buFont typeface="Arial"/>
              <a:buNone/>
              <a:defRPr b="0" i="0" sz="900" u="none" cap="none" strike="noStrike">
                <a:solidFill>
                  <a:schemeClr val="dk2"/>
                </a:solidFill>
                <a:latin typeface="Arial"/>
                <a:ea typeface="Arial"/>
                <a:cs typeface="Arial"/>
                <a:sym typeface="Arial"/>
              </a:defRPr>
            </a:lvl2pPr>
            <a:lvl3pPr indent="-298450" lvl="2" marL="1371600" marR="0" rtl="0" algn="l">
              <a:lnSpc>
                <a:spcPct val="100000"/>
              </a:lnSpc>
              <a:spcBef>
                <a:spcPts val="500"/>
              </a:spcBef>
              <a:spcAft>
                <a:spcPts val="0"/>
              </a:spcAft>
              <a:buClr>
                <a:schemeClr val="lt2"/>
              </a:buClr>
              <a:buSzPts val="1100"/>
              <a:buFont typeface="Arial"/>
              <a:buChar char="•"/>
              <a:defRPr b="0" i="0" sz="1100" u="none" cap="none" strike="noStrike">
                <a:solidFill>
                  <a:schemeClr val="lt1"/>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65" name="Shape 265"/>
          <p:cNvSpPr txBox="1"/>
          <p:nvPr>
            <p:ph idx="14" type="body"/>
          </p:nvPr>
        </p:nvSpPr>
        <p:spPr>
          <a:xfrm>
            <a:off x="7319222" y="2874244"/>
            <a:ext cx="1551900" cy="638100"/>
          </a:xfrm>
          <a:prstGeom prst="rect">
            <a:avLst/>
          </a:prstGeom>
          <a:noFill/>
          <a:ln>
            <a:noFill/>
          </a:ln>
        </p:spPr>
        <p:txBody>
          <a:bodyPr anchorCtr="0" anchor="t" bIns="68575" lIns="68575" spcFirstLastPara="1" rIns="68575" wrap="square" tIns="68575"/>
          <a:lstStyle>
            <a:lvl1pPr indent="-228600" lvl="0" marL="457200" marR="0" rtl="0" algn="ctr">
              <a:lnSpc>
                <a:spcPct val="100000"/>
              </a:lnSpc>
              <a:spcBef>
                <a:spcPts val="500"/>
              </a:spcBef>
              <a:spcAft>
                <a:spcPts val="0"/>
              </a:spcAft>
              <a:buClr>
                <a:srgbClr val="7F7F7F"/>
              </a:buClr>
              <a:buSzPts val="900"/>
              <a:buFont typeface="Arial"/>
              <a:buNone/>
              <a:defRPr b="0" i="0" sz="900" u="none" cap="none" strike="noStrike">
                <a:solidFill>
                  <a:schemeClr val="accent2"/>
                </a:solidFill>
                <a:latin typeface="Arial"/>
                <a:ea typeface="Arial"/>
                <a:cs typeface="Arial"/>
                <a:sym typeface="Arial"/>
              </a:defRPr>
            </a:lvl1pPr>
            <a:lvl2pPr indent="-228600" lvl="1" marL="914400" marR="0" rtl="0" algn="ctr">
              <a:lnSpc>
                <a:spcPct val="100000"/>
              </a:lnSpc>
              <a:spcBef>
                <a:spcPts val="200"/>
              </a:spcBef>
              <a:spcAft>
                <a:spcPts val="0"/>
              </a:spcAft>
              <a:buClr>
                <a:schemeClr val="lt1"/>
              </a:buClr>
              <a:buSzPts val="900"/>
              <a:buFont typeface="Arial"/>
              <a:buNone/>
              <a:defRPr b="0" i="0" sz="900" u="none" cap="none" strike="noStrike">
                <a:solidFill>
                  <a:schemeClr val="dk2"/>
                </a:solidFill>
                <a:latin typeface="Arial"/>
                <a:ea typeface="Arial"/>
                <a:cs typeface="Arial"/>
                <a:sym typeface="Arial"/>
              </a:defRPr>
            </a:lvl2pPr>
            <a:lvl3pPr indent="-298450" lvl="2" marL="1371600" marR="0" rtl="0" algn="l">
              <a:lnSpc>
                <a:spcPct val="100000"/>
              </a:lnSpc>
              <a:spcBef>
                <a:spcPts val="500"/>
              </a:spcBef>
              <a:spcAft>
                <a:spcPts val="0"/>
              </a:spcAft>
              <a:buClr>
                <a:schemeClr val="lt2"/>
              </a:buClr>
              <a:buSzPts val="1100"/>
              <a:buFont typeface="Arial"/>
              <a:buChar char="•"/>
              <a:defRPr b="0" i="0" sz="1100" u="none" cap="none" strike="noStrike">
                <a:solidFill>
                  <a:schemeClr val="lt1"/>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66" name="Shape 266"/>
          <p:cNvSpPr txBox="1"/>
          <p:nvPr>
            <p:ph idx="15" type="body"/>
          </p:nvPr>
        </p:nvSpPr>
        <p:spPr>
          <a:xfrm>
            <a:off x="5551269" y="2421713"/>
            <a:ext cx="1611900" cy="373800"/>
          </a:xfrm>
          <a:prstGeom prst="rect">
            <a:avLst/>
          </a:prstGeom>
          <a:noFill/>
          <a:ln>
            <a:noFill/>
          </a:ln>
        </p:spPr>
        <p:txBody>
          <a:bodyPr anchorCtr="0" anchor="b" bIns="68575" lIns="68575" spcFirstLastPara="1" rIns="68575" wrap="square" tIns="68575"/>
          <a:lstStyle>
            <a:lvl1pPr indent="-228600" lvl="0" marL="457200" marR="0" rtl="0" algn="ctr">
              <a:lnSpc>
                <a:spcPct val="100000"/>
              </a:lnSpc>
              <a:spcBef>
                <a:spcPts val="800"/>
              </a:spcBef>
              <a:spcAft>
                <a:spcPts val="0"/>
              </a:spcAft>
              <a:buClr>
                <a:schemeClr val="lt1"/>
              </a:buClr>
              <a:buSzPts val="1100"/>
              <a:buFont typeface="Arial"/>
              <a:buNone/>
              <a:defRPr b="1" i="0" sz="1100" u="none" cap="none" strike="noStrike">
                <a:solidFill>
                  <a:schemeClr val="accent2"/>
                </a:solidFill>
                <a:latin typeface="Arial"/>
                <a:ea typeface="Arial"/>
                <a:cs typeface="Arial"/>
                <a:sym typeface="Arial"/>
              </a:defRPr>
            </a:lvl1pPr>
            <a:lvl2pPr indent="-323850" lvl="1" marL="914400" marR="0" rtl="0" algn="l">
              <a:lnSpc>
                <a:spcPct val="100000"/>
              </a:lnSpc>
              <a:spcBef>
                <a:spcPts val="2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2pPr>
            <a:lvl3pPr indent="-317500" lvl="2" marL="1371600" marR="0" rtl="0" algn="l">
              <a:lnSpc>
                <a:spcPct val="100000"/>
              </a:lnSpc>
              <a:spcBef>
                <a:spcPts val="5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04800" lvl="3" marL="1828800" marR="0" rtl="0" algn="l">
              <a:lnSpc>
                <a:spcPct val="100000"/>
              </a:lnSpc>
              <a:spcBef>
                <a:spcPts val="500"/>
              </a:spcBef>
              <a:spcAft>
                <a:spcPts val="0"/>
              </a:spcAft>
              <a:buClr>
                <a:schemeClr val="lt1"/>
              </a:buClr>
              <a:buSzPts val="1200"/>
              <a:buFont typeface="Arial"/>
              <a:buChar char="•"/>
              <a:defRPr b="1"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500"/>
              </a:spcBef>
              <a:spcAft>
                <a:spcPts val="0"/>
              </a:spcAft>
              <a:buClr>
                <a:schemeClr val="lt1"/>
              </a:buClr>
              <a:buSzPts val="1100"/>
              <a:buFont typeface="Arial"/>
              <a:buNone/>
              <a:defRPr b="0" i="0" sz="1200" u="none" cap="none" strike="noStrike">
                <a:solidFill>
                  <a:schemeClr val="lt1"/>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67" name="Shape 267"/>
          <p:cNvSpPr txBox="1"/>
          <p:nvPr>
            <p:ph idx="16" type="body"/>
          </p:nvPr>
        </p:nvSpPr>
        <p:spPr>
          <a:xfrm>
            <a:off x="7289215" y="2421713"/>
            <a:ext cx="1611900" cy="373800"/>
          </a:xfrm>
          <a:prstGeom prst="rect">
            <a:avLst/>
          </a:prstGeom>
          <a:noFill/>
          <a:ln>
            <a:noFill/>
          </a:ln>
        </p:spPr>
        <p:txBody>
          <a:bodyPr anchorCtr="0" anchor="b" bIns="68575" lIns="68575" spcFirstLastPara="1" rIns="68575" wrap="square" tIns="68575"/>
          <a:lstStyle>
            <a:lvl1pPr indent="-228600" lvl="0" marL="457200" marR="0" rtl="0" algn="ctr">
              <a:lnSpc>
                <a:spcPct val="100000"/>
              </a:lnSpc>
              <a:spcBef>
                <a:spcPts val="800"/>
              </a:spcBef>
              <a:spcAft>
                <a:spcPts val="0"/>
              </a:spcAft>
              <a:buClr>
                <a:schemeClr val="lt1"/>
              </a:buClr>
              <a:buSzPts val="1100"/>
              <a:buFont typeface="Arial"/>
              <a:buNone/>
              <a:defRPr b="1" i="0" sz="1100" u="none" cap="none" strike="noStrike">
                <a:solidFill>
                  <a:schemeClr val="accent2"/>
                </a:solidFill>
                <a:latin typeface="Arial"/>
                <a:ea typeface="Arial"/>
                <a:cs typeface="Arial"/>
                <a:sym typeface="Arial"/>
              </a:defRPr>
            </a:lvl1pPr>
            <a:lvl2pPr indent="-323850" lvl="1" marL="914400" marR="0" rtl="0" algn="l">
              <a:lnSpc>
                <a:spcPct val="100000"/>
              </a:lnSpc>
              <a:spcBef>
                <a:spcPts val="2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2pPr>
            <a:lvl3pPr indent="-317500" lvl="2" marL="1371600" marR="0" rtl="0" algn="l">
              <a:lnSpc>
                <a:spcPct val="100000"/>
              </a:lnSpc>
              <a:spcBef>
                <a:spcPts val="5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04800" lvl="3" marL="1828800" marR="0" rtl="0" algn="l">
              <a:lnSpc>
                <a:spcPct val="100000"/>
              </a:lnSpc>
              <a:spcBef>
                <a:spcPts val="500"/>
              </a:spcBef>
              <a:spcAft>
                <a:spcPts val="0"/>
              </a:spcAft>
              <a:buClr>
                <a:schemeClr val="lt1"/>
              </a:buClr>
              <a:buSzPts val="1200"/>
              <a:buFont typeface="Arial"/>
              <a:buChar char="•"/>
              <a:defRPr b="1"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500"/>
              </a:spcBef>
              <a:spcAft>
                <a:spcPts val="0"/>
              </a:spcAft>
              <a:buClr>
                <a:schemeClr val="lt1"/>
              </a:buClr>
              <a:buSzPts val="1100"/>
              <a:buFont typeface="Arial"/>
              <a:buNone/>
              <a:defRPr b="0" i="0" sz="1200" u="none" cap="none" strike="noStrike">
                <a:solidFill>
                  <a:schemeClr val="lt1"/>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68" name="Shape 268"/>
          <p:cNvSpPr/>
          <p:nvPr>
            <p:ph idx="17" type="pic"/>
          </p:nvPr>
        </p:nvSpPr>
        <p:spPr>
          <a:xfrm>
            <a:off x="5697924" y="1164780"/>
            <a:ext cx="1261800" cy="1258800"/>
          </a:xfrm>
          <a:prstGeom prst="ellipse">
            <a:avLst/>
          </a:prstGeom>
          <a:solidFill>
            <a:schemeClr val="lt2"/>
          </a:solidFill>
          <a:ln cap="flat" cmpd="sng" w="38100">
            <a:solidFill>
              <a:schemeClr val="dk2"/>
            </a:solidFill>
            <a:prstDash val="solid"/>
            <a:round/>
            <a:headEnd len="sm" w="sm" type="none"/>
            <a:tailEnd len="sm" w="sm" type="none"/>
          </a:ln>
        </p:spPr>
        <p:txBody>
          <a:bodyPr anchorCtr="0" anchor="ctr" bIns="68575" lIns="68575" spcFirstLastPara="1" rIns="68575" wrap="square" tIns="68575"/>
          <a:lstStyle>
            <a:lvl1pPr indent="0" lvl="0" marL="0" marR="0" rtl="0" algn="ctr">
              <a:lnSpc>
                <a:spcPct val="100000"/>
              </a:lnSpc>
              <a:spcBef>
                <a:spcPts val="800"/>
              </a:spcBef>
              <a:spcAft>
                <a:spcPts val="0"/>
              </a:spcAft>
              <a:buClr>
                <a:srgbClr val="7F7F7F"/>
              </a:buClr>
              <a:buSzPts val="900"/>
              <a:buFont typeface="Arial"/>
              <a:buNone/>
              <a:defRPr b="0" i="0" sz="900" u="none" cap="none" strike="noStrike">
                <a:solidFill>
                  <a:schemeClr val="lt1"/>
                </a:solidFill>
                <a:latin typeface="Arial"/>
                <a:ea typeface="Arial"/>
                <a:cs typeface="Arial"/>
                <a:sym typeface="Arial"/>
              </a:defRPr>
            </a:lvl1pPr>
            <a:lvl2pPr indent="-50800" lvl="1" marL="1397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63500" lvl="2" marL="2794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69850" lvl="3" marL="4064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0" lvl="4" marL="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82550" lvl="5" marL="18923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82550" lvl="6" marL="2235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82550" lvl="7" marL="25781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82550" lvl="8" marL="2921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69" name="Shape 269"/>
          <p:cNvSpPr/>
          <p:nvPr>
            <p:ph idx="18" type="pic"/>
          </p:nvPr>
        </p:nvSpPr>
        <p:spPr>
          <a:xfrm>
            <a:off x="7441016" y="1164780"/>
            <a:ext cx="1261800" cy="1258800"/>
          </a:xfrm>
          <a:prstGeom prst="ellipse">
            <a:avLst/>
          </a:prstGeom>
          <a:solidFill>
            <a:schemeClr val="lt2"/>
          </a:solidFill>
          <a:ln cap="flat" cmpd="sng" w="38100">
            <a:solidFill>
              <a:schemeClr val="dk2"/>
            </a:solidFill>
            <a:prstDash val="solid"/>
            <a:round/>
            <a:headEnd len="sm" w="sm" type="none"/>
            <a:tailEnd len="sm" w="sm" type="none"/>
          </a:ln>
        </p:spPr>
        <p:txBody>
          <a:bodyPr anchorCtr="0" anchor="ctr" bIns="68575" lIns="68575" spcFirstLastPara="1" rIns="68575" wrap="square" tIns="68575"/>
          <a:lstStyle>
            <a:lvl1pPr indent="0" lvl="0" marL="0" marR="0" rtl="0" algn="ctr">
              <a:lnSpc>
                <a:spcPct val="100000"/>
              </a:lnSpc>
              <a:spcBef>
                <a:spcPts val="800"/>
              </a:spcBef>
              <a:spcAft>
                <a:spcPts val="0"/>
              </a:spcAft>
              <a:buClr>
                <a:srgbClr val="7F7F7F"/>
              </a:buClr>
              <a:buSzPts val="900"/>
              <a:buFont typeface="Arial"/>
              <a:buNone/>
              <a:defRPr b="0" i="0" sz="900" u="none" cap="none" strike="noStrike">
                <a:solidFill>
                  <a:schemeClr val="lt1"/>
                </a:solidFill>
                <a:latin typeface="Arial"/>
                <a:ea typeface="Arial"/>
                <a:cs typeface="Arial"/>
                <a:sym typeface="Arial"/>
              </a:defRPr>
            </a:lvl1pPr>
            <a:lvl2pPr indent="-50800" lvl="1" marL="1397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63500" lvl="2" marL="2794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69850" lvl="3" marL="4064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0" lvl="4" marL="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82550" lvl="5" marL="18923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82550" lvl="6" marL="2235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82550" lvl="7" marL="25781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82550" lvl="8" marL="2921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asted-image.pdf" id="270" name="Shape 270"/>
          <p:cNvPicPr preferRelativeResize="0"/>
          <p:nvPr/>
        </p:nvPicPr>
        <p:blipFill rotWithShape="1">
          <a:blip r:embed="rId3">
            <a:alphaModFix/>
          </a:blip>
          <a:srcRect b="0" l="0" r="0" t="0"/>
          <a:stretch/>
        </p:blipFill>
        <p:spPr>
          <a:xfrm>
            <a:off x="8275084" y="424094"/>
            <a:ext cx="475848" cy="333554"/>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1 - Third Split - Left">
  <p:cSld name="T1 - Third Split - Left">
    <p:spTree>
      <p:nvGrpSpPr>
        <p:cNvPr id="271" name="Shape 271"/>
        <p:cNvGrpSpPr/>
        <p:nvPr/>
      </p:nvGrpSpPr>
      <p:grpSpPr>
        <a:xfrm>
          <a:off x="0" y="0"/>
          <a:ext cx="0" cy="0"/>
          <a:chOff x="0" y="0"/>
          <a:chExt cx="0" cy="0"/>
        </a:xfrm>
      </p:grpSpPr>
      <p:sp>
        <p:nvSpPr>
          <p:cNvPr id="272" name="Shape 272"/>
          <p:cNvSpPr txBox="1"/>
          <p:nvPr>
            <p:ph type="title"/>
          </p:nvPr>
        </p:nvSpPr>
        <p:spPr>
          <a:xfrm>
            <a:off x="371572" y="105718"/>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273" name="Shape 273"/>
          <p:cNvSpPr txBox="1"/>
          <p:nvPr>
            <p:ph idx="1" type="body"/>
          </p:nvPr>
        </p:nvSpPr>
        <p:spPr>
          <a:xfrm>
            <a:off x="381120" y="1212217"/>
            <a:ext cx="2484600" cy="3167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74" name="Shape 274"/>
          <p:cNvSpPr txBox="1"/>
          <p:nvPr>
            <p:ph idx="2" type="body"/>
          </p:nvPr>
        </p:nvSpPr>
        <p:spPr>
          <a:xfrm>
            <a:off x="3300340" y="1212217"/>
            <a:ext cx="5350800" cy="3167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75" name="Shape 275"/>
          <p:cNvSpPr txBox="1"/>
          <p:nvPr>
            <p:ph idx="3" type="body"/>
          </p:nvPr>
        </p:nvSpPr>
        <p:spPr>
          <a:xfrm>
            <a:off x="377134" y="713620"/>
            <a:ext cx="8286600" cy="2541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76" name="Shape 276"/>
          <p:cNvSpPr txBox="1"/>
          <p:nvPr>
            <p:ph idx="11" type="ftr"/>
          </p:nvPr>
        </p:nvSpPr>
        <p:spPr>
          <a:xfrm>
            <a:off x="433500" y="4807847"/>
            <a:ext cx="6654900" cy="160500"/>
          </a:xfrm>
          <a:prstGeom prst="rect">
            <a:avLst/>
          </a:prstGeom>
          <a:noFill/>
          <a:ln>
            <a:noFill/>
          </a:ln>
        </p:spPr>
        <p:txBody>
          <a:bodyPr anchorCtr="0" anchor="b" bIns="68575" lIns="68575" spcFirstLastPara="1" rIns="68575" wrap="square" tIns="68575"/>
          <a:lstStyle>
            <a:lvl1pPr indent="0" lvl="0" marL="0" marR="0" rtl="0" algn="l">
              <a:lnSpc>
                <a:spcPct val="100000"/>
              </a:lnSpc>
              <a:spcBef>
                <a:spcPts val="0"/>
              </a:spcBef>
              <a:spcAft>
                <a:spcPts val="0"/>
              </a:spcAft>
              <a:buClr>
                <a:schemeClr val="accent2"/>
              </a:buClr>
              <a:buSzPts val="1100"/>
              <a:buFont typeface="Arial"/>
              <a:buNone/>
              <a:defRPr b="0" i="0" sz="900" u="none" cap="none" strike="noStrike">
                <a:solidFill>
                  <a:schemeClr val="accent2"/>
                </a:solidFill>
                <a:latin typeface="Arial"/>
                <a:ea typeface="Arial"/>
                <a:cs typeface="Arial"/>
                <a:sym typeface="Arial"/>
              </a:defRPr>
            </a:lvl1pPr>
            <a:lvl2pPr indent="0" lvl="1" marL="3429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2pPr>
            <a:lvl3pPr indent="0" lvl="2" marL="6858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3pPr>
            <a:lvl4pPr indent="0" lvl="3" marL="10287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4pPr>
            <a:lvl5pPr indent="0" lvl="4" marL="13716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5pPr>
            <a:lvl6pPr indent="0" lvl="5" marL="17145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6pPr>
            <a:lvl7pPr indent="0" lvl="6" marL="20574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7pPr>
            <a:lvl8pPr indent="0" lvl="7" marL="24003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8pPr>
            <a:lvl9pPr indent="0" lvl="8" marL="27432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9pPr>
          </a:lstStyle>
          <a:p/>
        </p:txBody>
      </p:sp>
      <p:cxnSp>
        <p:nvCxnSpPr>
          <p:cNvPr id="277" name="Shape 277"/>
          <p:cNvCxnSpPr/>
          <p:nvPr/>
        </p:nvCxnSpPr>
        <p:spPr>
          <a:xfrm rot="10800000">
            <a:off x="3062306" y="1324136"/>
            <a:ext cx="0" cy="3166800"/>
          </a:xfrm>
          <a:prstGeom prst="straightConnector1">
            <a:avLst/>
          </a:prstGeom>
          <a:noFill/>
          <a:ln cap="flat" cmpd="sng" w="9525">
            <a:solidFill>
              <a:srgbClr val="B9B4AF"/>
            </a:solidFill>
            <a:prstDash val="solid"/>
            <a:round/>
            <a:headEnd len="sm" w="sm" type="none"/>
            <a:tailEnd len="sm" w="sm"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2 - Third Split - Right">
  <p:cSld name="T2 - Third Split - Right">
    <p:spTree>
      <p:nvGrpSpPr>
        <p:cNvPr id="278" name="Shape 278"/>
        <p:cNvGrpSpPr/>
        <p:nvPr/>
      </p:nvGrpSpPr>
      <p:grpSpPr>
        <a:xfrm>
          <a:off x="0" y="0"/>
          <a:ext cx="0" cy="0"/>
          <a:chOff x="0" y="0"/>
          <a:chExt cx="0" cy="0"/>
        </a:xfrm>
      </p:grpSpPr>
      <p:sp>
        <p:nvSpPr>
          <p:cNvPr id="279" name="Shape 279"/>
          <p:cNvSpPr txBox="1"/>
          <p:nvPr>
            <p:ph type="title"/>
          </p:nvPr>
        </p:nvSpPr>
        <p:spPr>
          <a:xfrm>
            <a:off x="371572" y="105718"/>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280" name="Shape 280"/>
          <p:cNvSpPr txBox="1"/>
          <p:nvPr>
            <p:ph idx="1" type="body"/>
          </p:nvPr>
        </p:nvSpPr>
        <p:spPr>
          <a:xfrm>
            <a:off x="381120" y="1212217"/>
            <a:ext cx="5338500" cy="3167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81" name="Shape 281"/>
          <p:cNvSpPr txBox="1"/>
          <p:nvPr>
            <p:ph idx="2" type="body"/>
          </p:nvPr>
        </p:nvSpPr>
        <p:spPr>
          <a:xfrm>
            <a:off x="6237422" y="1212217"/>
            <a:ext cx="2413500" cy="31677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82" name="Shape 282"/>
          <p:cNvSpPr txBox="1"/>
          <p:nvPr>
            <p:ph idx="3" type="body"/>
          </p:nvPr>
        </p:nvSpPr>
        <p:spPr>
          <a:xfrm>
            <a:off x="377134" y="713620"/>
            <a:ext cx="8286600" cy="2541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83" name="Shape 283"/>
          <p:cNvSpPr txBox="1"/>
          <p:nvPr>
            <p:ph idx="11" type="ftr"/>
          </p:nvPr>
        </p:nvSpPr>
        <p:spPr>
          <a:xfrm>
            <a:off x="433500" y="4807847"/>
            <a:ext cx="6654900" cy="160500"/>
          </a:xfrm>
          <a:prstGeom prst="rect">
            <a:avLst/>
          </a:prstGeom>
          <a:noFill/>
          <a:ln>
            <a:noFill/>
          </a:ln>
        </p:spPr>
        <p:txBody>
          <a:bodyPr anchorCtr="0" anchor="b" bIns="68575" lIns="68575" spcFirstLastPara="1" rIns="68575" wrap="square" tIns="68575"/>
          <a:lstStyle>
            <a:lvl1pPr indent="0" lvl="0" marL="0" marR="0" rtl="0" algn="l">
              <a:lnSpc>
                <a:spcPct val="100000"/>
              </a:lnSpc>
              <a:spcBef>
                <a:spcPts val="0"/>
              </a:spcBef>
              <a:spcAft>
                <a:spcPts val="0"/>
              </a:spcAft>
              <a:buClr>
                <a:schemeClr val="accent2"/>
              </a:buClr>
              <a:buSzPts val="1100"/>
              <a:buFont typeface="Arial"/>
              <a:buNone/>
              <a:defRPr b="0" i="0" sz="900" u="none" cap="none" strike="noStrike">
                <a:solidFill>
                  <a:schemeClr val="accent2"/>
                </a:solidFill>
                <a:latin typeface="Arial"/>
                <a:ea typeface="Arial"/>
                <a:cs typeface="Arial"/>
                <a:sym typeface="Arial"/>
              </a:defRPr>
            </a:lvl1pPr>
            <a:lvl2pPr indent="0" lvl="1" marL="3429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2pPr>
            <a:lvl3pPr indent="0" lvl="2" marL="6858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3pPr>
            <a:lvl4pPr indent="0" lvl="3" marL="10287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4pPr>
            <a:lvl5pPr indent="0" lvl="4" marL="13716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5pPr>
            <a:lvl6pPr indent="0" lvl="5" marL="17145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6pPr>
            <a:lvl7pPr indent="0" lvl="6" marL="20574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7pPr>
            <a:lvl8pPr indent="0" lvl="7" marL="24003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8pPr>
            <a:lvl9pPr indent="0" lvl="8" marL="27432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9pPr>
          </a:lstStyle>
          <a:p/>
        </p:txBody>
      </p:sp>
      <p:cxnSp>
        <p:nvCxnSpPr>
          <p:cNvPr id="284" name="Shape 284"/>
          <p:cNvCxnSpPr/>
          <p:nvPr/>
        </p:nvCxnSpPr>
        <p:spPr>
          <a:xfrm rot="10800000">
            <a:off x="6007979" y="1324136"/>
            <a:ext cx="0" cy="3166800"/>
          </a:xfrm>
          <a:prstGeom prst="straightConnector1">
            <a:avLst/>
          </a:prstGeom>
          <a:noFill/>
          <a:ln cap="flat" cmpd="sng" w="9525">
            <a:solidFill>
              <a:srgbClr val="B9B4AF"/>
            </a:solidFill>
            <a:prstDash val="solid"/>
            <a:round/>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3 - 3 Column">
  <p:cSld name="T3 - Basic Column - 4">
    <p:spTree>
      <p:nvGrpSpPr>
        <p:cNvPr id="285" name="Shape 285"/>
        <p:cNvGrpSpPr/>
        <p:nvPr/>
      </p:nvGrpSpPr>
      <p:grpSpPr>
        <a:xfrm>
          <a:off x="0" y="0"/>
          <a:ext cx="0" cy="0"/>
          <a:chOff x="0" y="0"/>
          <a:chExt cx="0" cy="0"/>
        </a:xfrm>
      </p:grpSpPr>
      <p:sp>
        <p:nvSpPr>
          <p:cNvPr id="286" name="Shape 286"/>
          <p:cNvSpPr txBox="1"/>
          <p:nvPr>
            <p:ph type="title"/>
          </p:nvPr>
        </p:nvSpPr>
        <p:spPr>
          <a:xfrm>
            <a:off x="371572" y="105718"/>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287" name="Shape 287"/>
          <p:cNvSpPr txBox="1"/>
          <p:nvPr>
            <p:ph idx="1" type="body"/>
          </p:nvPr>
        </p:nvSpPr>
        <p:spPr>
          <a:xfrm>
            <a:off x="381118" y="1212225"/>
            <a:ext cx="2595000" cy="31680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88" name="Shape 288"/>
          <p:cNvSpPr txBox="1"/>
          <p:nvPr>
            <p:ph idx="2" type="body"/>
          </p:nvPr>
        </p:nvSpPr>
        <p:spPr>
          <a:xfrm>
            <a:off x="3107894" y="1212000"/>
            <a:ext cx="2595000" cy="31683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89" name="Shape 289"/>
          <p:cNvSpPr txBox="1"/>
          <p:nvPr>
            <p:ph idx="3" type="body"/>
          </p:nvPr>
        </p:nvSpPr>
        <p:spPr>
          <a:xfrm>
            <a:off x="5835957" y="1211794"/>
            <a:ext cx="2595000" cy="31683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90" name="Shape 290"/>
          <p:cNvSpPr txBox="1"/>
          <p:nvPr>
            <p:ph idx="4" type="body"/>
          </p:nvPr>
        </p:nvSpPr>
        <p:spPr>
          <a:xfrm>
            <a:off x="377134" y="713620"/>
            <a:ext cx="8286600" cy="2541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4 - Four Column">
  <p:cSld name="T3 - Basic Column - 4_1">
    <p:spTree>
      <p:nvGrpSpPr>
        <p:cNvPr id="291" name="Shape 291"/>
        <p:cNvGrpSpPr/>
        <p:nvPr/>
      </p:nvGrpSpPr>
      <p:grpSpPr>
        <a:xfrm>
          <a:off x="0" y="0"/>
          <a:ext cx="0" cy="0"/>
          <a:chOff x="0" y="0"/>
          <a:chExt cx="0" cy="0"/>
        </a:xfrm>
      </p:grpSpPr>
      <p:sp>
        <p:nvSpPr>
          <p:cNvPr id="292" name="Shape 292"/>
          <p:cNvSpPr txBox="1"/>
          <p:nvPr>
            <p:ph type="title"/>
          </p:nvPr>
        </p:nvSpPr>
        <p:spPr>
          <a:xfrm>
            <a:off x="371572" y="105718"/>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293" name="Shape 293"/>
          <p:cNvSpPr txBox="1"/>
          <p:nvPr>
            <p:ph idx="1" type="body"/>
          </p:nvPr>
        </p:nvSpPr>
        <p:spPr>
          <a:xfrm>
            <a:off x="381118" y="1212225"/>
            <a:ext cx="1871700" cy="31680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94" name="Shape 294"/>
          <p:cNvSpPr txBox="1"/>
          <p:nvPr>
            <p:ph idx="2" type="body"/>
          </p:nvPr>
        </p:nvSpPr>
        <p:spPr>
          <a:xfrm>
            <a:off x="2500218" y="1212000"/>
            <a:ext cx="1871700" cy="31683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95" name="Shape 295"/>
          <p:cNvSpPr txBox="1"/>
          <p:nvPr>
            <p:ph idx="3" type="body"/>
          </p:nvPr>
        </p:nvSpPr>
        <p:spPr>
          <a:xfrm>
            <a:off x="4586837" y="1211794"/>
            <a:ext cx="1903800" cy="31683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96" name="Shape 296"/>
          <p:cNvSpPr txBox="1"/>
          <p:nvPr>
            <p:ph idx="4" type="body"/>
          </p:nvPr>
        </p:nvSpPr>
        <p:spPr>
          <a:xfrm>
            <a:off x="377134" y="713620"/>
            <a:ext cx="8286600" cy="2541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SzPts val="1700"/>
              <a:buFont typeface="Arial"/>
              <a:buNone/>
              <a:defRPr b="0" i="0" sz="1700" u="none" cap="none" strike="noStrike">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97" name="Shape 297"/>
          <p:cNvSpPr txBox="1"/>
          <p:nvPr>
            <p:ph idx="5" type="body"/>
          </p:nvPr>
        </p:nvSpPr>
        <p:spPr>
          <a:xfrm>
            <a:off x="6718689" y="1211794"/>
            <a:ext cx="1985100" cy="31683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1 - Customer_Hero_A" showMasterSp="0">
  <p:cSld name="U1 - Customer_Hero_A">
    <p:spTree>
      <p:nvGrpSpPr>
        <p:cNvPr id="298" name="Shape 298"/>
        <p:cNvGrpSpPr/>
        <p:nvPr/>
      </p:nvGrpSpPr>
      <p:grpSpPr>
        <a:xfrm>
          <a:off x="0" y="0"/>
          <a:ext cx="0" cy="0"/>
          <a:chOff x="0" y="0"/>
          <a:chExt cx="0" cy="0"/>
        </a:xfrm>
      </p:grpSpPr>
      <p:sp>
        <p:nvSpPr>
          <p:cNvPr id="299" name="Shape 299"/>
          <p:cNvSpPr/>
          <p:nvPr/>
        </p:nvSpPr>
        <p:spPr>
          <a:xfrm>
            <a:off x="-1" y="0"/>
            <a:ext cx="9144000" cy="5143500"/>
          </a:xfrm>
          <a:prstGeom prst="rect">
            <a:avLst/>
          </a:prstGeom>
          <a:solidFill>
            <a:srgbClr val="E7E6E4"/>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
              <a:buFont typeface="Arial"/>
              <a:buNone/>
            </a:pPr>
            <a:r>
              <a:t/>
            </a:r>
            <a:endParaRPr b="0" i="0" sz="1400" u="none" cap="none" strike="noStrike">
              <a:solidFill>
                <a:srgbClr val="FFFFFF"/>
              </a:solidFill>
              <a:latin typeface="Arial"/>
              <a:ea typeface="Arial"/>
              <a:cs typeface="Arial"/>
              <a:sym typeface="Arial"/>
            </a:endParaRPr>
          </a:p>
        </p:txBody>
      </p:sp>
      <p:sp>
        <p:nvSpPr>
          <p:cNvPr id="300" name="Shape 300"/>
          <p:cNvSpPr/>
          <p:nvPr/>
        </p:nvSpPr>
        <p:spPr>
          <a:xfrm flipH="1" rot="10800000">
            <a:off x="7332452" y="300"/>
            <a:ext cx="1811400" cy="5143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
              <a:buFont typeface="Arial"/>
              <a:buNone/>
            </a:pPr>
            <a:r>
              <a:t/>
            </a:r>
            <a:endParaRPr b="1" i="0" sz="1400" u="none" cap="none" strike="noStrike">
              <a:solidFill>
                <a:srgbClr val="D0D9DE"/>
              </a:solidFill>
              <a:latin typeface="Arial"/>
              <a:ea typeface="Arial"/>
              <a:cs typeface="Arial"/>
              <a:sym typeface="Arial"/>
            </a:endParaRPr>
          </a:p>
        </p:txBody>
      </p:sp>
      <p:sp>
        <p:nvSpPr>
          <p:cNvPr id="301" name="Shape 301"/>
          <p:cNvSpPr/>
          <p:nvPr/>
        </p:nvSpPr>
        <p:spPr>
          <a:xfrm>
            <a:off x="-1" y="-3644"/>
            <a:ext cx="9144000" cy="18240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
              <a:buFont typeface="Arial"/>
              <a:buNone/>
            </a:pPr>
            <a:r>
              <a:t/>
            </a:r>
            <a:endParaRPr b="0" i="0" sz="1400" u="none" cap="none" strike="noStrike">
              <a:solidFill>
                <a:srgbClr val="FFFFFF"/>
              </a:solidFill>
              <a:latin typeface="Arial"/>
              <a:ea typeface="Arial"/>
              <a:cs typeface="Arial"/>
              <a:sym typeface="Arial"/>
            </a:endParaRPr>
          </a:p>
        </p:txBody>
      </p:sp>
      <p:sp>
        <p:nvSpPr>
          <p:cNvPr id="302" name="Shape 302"/>
          <p:cNvSpPr txBox="1"/>
          <p:nvPr>
            <p:ph idx="1" type="body"/>
          </p:nvPr>
        </p:nvSpPr>
        <p:spPr>
          <a:xfrm>
            <a:off x="0" y="0"/>
            <a:ext cx="8271300" cy="1837200"/>
          </a:xfrm>
          <a:prstGeom prst="rect">
            <a:avLst/>
          </a:prstGeom>
          <a:gradFill>
            <a:gsLst>
              <a:gs pos="0">
                <a:schemeClr val="dk1"/>
              </a:gs>
              <a:gs pos="58000">
                <a:schemeClr val="dk1"/>
              </a:gs>
              <a:gs pos="100000">
                <a:schemeClr val="dk1"/>
              </a:gs>
            </a:gsLst>
            <a:lin ang="0" scaled="0"/>
          </a:gradFill>
          <a:ln>
            <a:noFill/>
          </a:ln>
        </p:spPr>
        <p:txBody>
          <a:bodyPr anchorCtr="0" anchor="ctr" bIns="68575" lIns="68575" spcFirstLastPara="1" rIns="68575" wrap="square" tIns="68575"/>
          <a:lstStyle>
            <a:lvl1pPr indent="-228600" lvl="0" marL="457200" marR="0" rtl="0" algn="l">
              <a:lnSpc>
                <a:spcPct val="90000"/>
              </a:lnSpc>
              <a:spcBef>
                <a:spcPts val="0"/>
              </a:spcBef>
              <a:spcAft>
                <a:spcPts val="0"/>
              </a:spcAft>
              <a:buClr>
                <a:srgbClr val="7F7F7F"/>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100000"/>
              </a:lnSpc>
              <a:spcBef>
                <a:spcPts val="300"/>
              </a:spcBef>
              <a:spcAft>
                <a:spcPts val="0"/>
              </a:spcAft>
              <a:buClr>
                <a:schemeClr val="lt2"/>
              </a:buClr>
              <a:buSzPts val="1200"/>
              <a:buFont typeface="Arial"/>
              <a:buNone/>
              <a:defRPr b="0" i="0" sz="1200" u="none" cap="none" strike="noStrike">
                <a:solidFill>
                  <a:schemeClr val="lt1"/>
                </a:solidFill>
                <a:latin typeface="Arial"/>
                <a:ea typeface="Arial"/>
                <a:cs typeface="Arial"/>
                <a:sym typeface="Arial"/>
              </a:defRPr>
            </a:lvl2pPr>
            <a:lvl3pPr indent="-304800" lvl="2" marL="1371600" marR="0" rtl="0" algn="l">
              <a:lnSpc>
                <a:spcPct val="100000"/>
              </a:lnSpc>
              <a:spcBef>
                <a:spcPts val="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03" name="Shape 303"/>
          <p:cNvSpPr txBox="1"/>
          <p:nvPr>
            <p:ph type="title"/>
          </p:nvPr>
        </p:nvSpPr>
        <p:spPr>
          <a:xfrm>
            <a:off x="432167" y="2064824"/>
            <a:ext cx="6754800" cy="7407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accent1"/>
              </a:buClr>
              <a:buSzPts val="1100"/>
              <a:buFont typeface="Arial"/>
              <a:buNone/>
              <a:defRPr b="0" i="0" sz="2300" u="none" cap="none" strike="noStrike">
                <a:solidFill>
                  <a:schemeClr val="accent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304" name="Shape 304"/>
          <p:cNvSpPr txBox="1"/>
          <p:nvPr>
            <p:ph idx="2" type="body"/>
          </p:nvPr>
        </p:nvSpPr>
        <p:spPr>
          <a:xfrm>
            <a:off x="432167" y="3303211"/>
            <a:ext cx="3189900" cy="1575900"/>
          </a:xfrm>
          <a:prstGeom prst="rect">
            <a:avLst/>
          </a:prstGeom>
          <a:noFill/>
          <a:ln>
            <a:noFill/>
          </a:ln>
        </p:spPr>
        <p:txBody>
          <a:bodyPr anchorCtr="0" anchor="t" bIns="68575" lIns="68575" spcFirstLastPara="1" rIns="68575" wrap="square" tIns="68575"/>
          <a:lstStyle>
            <a:lvl1pPr indent="-304800" lvl="0" marL="457200" marR="0" rtl="0" algn="l">
              <a:lnSpc>
                <a:spcPct val="90000"/>
              </a:lnSpc>
              <a:spcBef>
                <a:spcPts val="600"/>
              </a:spcBef>
              <a:spcAft>
                <a:spcPts val="0"/>
              </a:spcAft>
              <a:buClr>
                <a:srgbClr val="7F7F7F"/>
              </a:buClr>
              <a:buSzPts val="1200"/>
              <a:buFont typeface="Arial"/>
              <a:buChar char="​"/>
              <a:defRPr b="0" i="0" sz="1200" u="none" cap="none" strike="noStrike">
                <a:solidFill>
                  <a:srgbClr val="6A625B"/>
                </a:solidFill>
                <a:latin typeface="Arial"/>
                <a:ea typeface="Arial"/>
                <a:cs typeface="Arial"/>
                <a:sym typeface="Arial"/>
              </a:defRPr>
            </a:lvl1pPr>
            <a:lvl2pPr indent="-304800" lvl="1" marL="914400" marR="0" rtl="0" algn="l">
              <a:lnSpc>
                <a:spcPct val="90000"/>
              </a:lnSpc>
              <a:spcBef>
                <a:spcPts val="800"/>
              </a:spcBef>
              <a:spcAft>
                <a:spcPts val="0"/>
              </a:spcAft>
              <a:buClr>
                <a:schemeClr val="lt2"/>
              </a:buClr>
              <a:buSzPts val="1200"/>
              <a:buFont typeface="Arial"/>
              <a:buChar char="•"/>
              <a:defRPr b="0" i="0" sz="1200" u="none" cap="none" strike="noStrike">
                <a:solidFill>
                  <a:srgbClr val="6A625B"/>
                </a:solidFill>
                <a:latin typeface="Arial"/>
                <a:ea typeface="Arial"/>
                <a:cs typeface="Arial"/>
                <a:sym typeface="Arial"/>
              </a:defRPr>
            </a:lvl2pPr>
            <a:lvl3pPr indent="-304800" lvl="2" marL="1371600" marR="0" rtl="0" algn="l">
              <a:lnSpc>
                <a:spcPct val="90000"/>
              </a:lnSpc>
              <a:spcBef>
                <a:spcPts val="800"/>
              </a:spcBef>
              <a:spcAft>
                <a:spcPts val="0"/>
              </a:spcAft>
              <a:buClr>
                <a:schemeClr val="lt2"/>
              </a:buClr>
              <a:buSzPts val="1200"/>
              <a:buFont typeface="Arial"/>
              <a:buChar char="•"/>
              <a:defRPr b="0" i="0" sz="1200" u="none" cap="none" strike="noStrike">
                <a:solidFill>
                  <a:srgbClr val="6A625B"/>
                </a:solidFill>
                <a:latin typeface="Arial"/>
                <a:ea typeface="Arial"/>
                <a:cs typeface="Arial"/>
                <a:sym typeface="Arial"/>
              </a:defRPr>
            </a:lvl3pPr>
            <a:lvl4pPr indent="-304800" lvl="3" marL="1828800" marR="0" rtl="0" algn="l">
              <a:lnSpc>
                <a:spcPct val="90000"/>
              </a:lnSpc>
              <a:spcBef>
                <a:spcPts val="800"/>
              </a:spcBef>
              <a:spcAft>
                <a:spcPts val="0"/>
              </a:spcAft>
              <a:buClr>
                <a:schemeClr val="lt2"/>
              </a:buClr>
              <a:buSzPts val="1200"/>
              <a:buFont typeface="Arial"/>
              <a:buChar char="•"/>
              <a:defRPr b="1" i="0" sz="1200" u="none" cap="none" strike="noStrike">
                <a:solidFill>
                  <a:srgbClr val="6A625B"/>
                </a:solidFill>
                <a:latin typeface="Arial"/>
                <a:ea typeface="Arial"/>
                <a:cs typeface="Arial"/>
                <a:sym typeface="Arial"/>
              </a:defRPr>
            </a:lvl4pPr>
            <a:lvl5pPr indent="-228600" lvl="4" marL="2286000" marR="0" rtl="0" algn="l">
              <a:lnSpc>
                <a:spcPct val="100000"/>
              </a:lnSpc>
              <a:spcBef>
                <a:spcPts val="2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05" name="Shape 305"/>
          <p:cNvSpPr/>
          <p:nvPr/>
        </p:nvSpPr>
        <p:spPr>
          <a:xfrm flipH="1" rot="10800000">
            <a:off x="413214" y="693049"/>
            <a:ext cx="1294500" cy="1297800"/>
          </a:xfrm>
          <a:prstGeom prst="roundRect">
            <a:avLst>
              <a:gd fmla="val 10076" name="adj"/>
            </a:avLst>
          </a:prstGeom>
          <a:solidFill>
            <a:schemeClr val="lt1"/>
          </a:solidFill>
          <a:ln>
            <a:noFill/>
          </a:ln>
          <a:effectLst>
            <a:outerShdw blurRad="346075" sx="93000" rotWithShape="0" algn="ctr" sy="93000">
              <a:srgbClr val="000000">
                <a:alpha val="40000"/>
              </a:srgbClr>
            </a:outerShdw>
          </a:effectLst>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
              <a:buFont typeface="Arial"/>
              <a:buNone/>
            </a:pPr>
            <a:r>
              <a:t/>
            </a:r>
            <a:endParaRPr b="1" i="0" sz="1400" u="none" cap="none" strike="noStrike">
              <a:solidFill>
                <a:srgbClr val="D0D9DE"/>
              </a:solidFill>
              <a:latin typeface="Arial"/>
              <a:ea typeface="Arial"/>
              <a:cs typeface="Arial"/>
              <a:sym typeface="Arial"/>
            </a:endParaRPr>
          </a:p>
        </p:txBody>
      </p:sp>
      <p:sp>
        <p:nvSpPr>
          <p:cNvPr id="306" name="Shape 306"/>
          <p:cNvSpPr/>
          <p:nvPr>
            <p:ph idx="3" type="pic"/>
          </p:nvPr>
        </p:nvSpPr>
        <p:spPr>
          <a:xfrm>
            <a:off x="395828" y="685800"/>
            <a:ext cx="1317300" cy="1302900"/>
          </a:xfrm>
          <a:prstGeom prst="roundRect">
            <a:avLst>
              <a:gd fmla="val 10903" name="adj"/>
            </a:avLst>
          </a:prstGeom>
          <a:solidFill>
            <a:schemeClr val="lt1"/>
          </a:solidFill>
          <a:ln>
            <a:noFill/>
          </a:ln>
        </p:spPr>
        <p:txBody>
          <a:bodyPr anchorCtr="0" anchor="ctr" bIns="68575" lIns="68575" spcFirstLastPara="1" rIns="68575" wrap="square" tIns="68575"/>
          <a:lstStyle>
            <a:lvl1pPr indent="-69850" lvl="0" marL="63500" marR="0" rtl="0" algn="l">
              <a:lnSpc>
                <a:spcPct val="100000"/>
              </a:lnSpc>
              <a:spcBef>
                <a:spcPts val="800"/>
              </a:spcBef>
              <a:spcAft>
                <a:spcPts val="0"/>
              </a:spcAft>
              <a:buClr>
                <a:srgbClr val="7F7F7F"/>
              </a:buClr>
              <a:buSzPts val="1100"/>
              <a:buFont typeface="Arial"/>
              <a:buChar char="​"/>
              <a:defRPr b="0" i="0" sz="1100" u="none" cap="none" strike="noStrike">
                <a:solidFill>
                  <a:schemeClr val="lt1"/>
                </a:solidFill>
                <a:latin typeface="Arial"/>
                <a:ea typeface="Arial"/>
                <a:cs typeface="Arial"/>
                <a:sym typeface="Arial"/>
              </a:defRPr>
            </a:lvl1pPr>
            <a:lvl2pPr indent="-50800" lvl="1" marL="1397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63500" lvl="2" marL="2794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69850" lvl="3" marL="4064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0" lvl="4" marL="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82550" lvl="5" marL="18923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82550" lvl="6" marL="2235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82550" lvl="7" marL="25781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82550" lvl="8" marL="2921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07" name="Shape 307"/>
          <p:cNvSpPr txBox="1"/>
          <p:nvPr>
            <p:ph idx="4" type="body"/>
          </p:nvPr>
        </p:nvSpPr>
        <p:spPr>
          <a:xfrm>
            <a:off x="3887171" y="3296344"/>
            <a:ext cx="3189900" cy="1592700"/>
          </a:xfrm>
          <a:prstGeom prst="rect">
            <a:avLst/>
          </a:prstGeom>
          <a:noFill/>
          <a:ln>
            <a:noFill/>
          </a:ln>
        </p:spPr>
        <p:txBody>
          <a:bodyPr anchorCtr="0" anchor="t" bIns="68575" lIns="68575" spcFirstLastPara="1" rIns="68575" wrap="square" tIns="68575"/>
          <a:lstStyle>
            <a:lvl1pPr indent="-304800" lvl="0" marL="457200" marR="0" rtl="0" algn="l">
              <a:lnSpc>
                <a:spcPct val="90000"/>
              </a:lnSpc>
              <a:spcBef>
                <a:spcPts val="600"/>
              </a:spcBef>
              <a:spcAft>
                <a:spcPts val="0"/>
              </a:spcAft>
              <a:buClr>
                <a:srgbClr val="7F7F7F"/>
              </a:buClr>
              <a:buSzPts val="1200"/>
              <a:buFont typeface="Arial"/>
              <a:buChar char="​"/>
              <a:defRPr b="0" i="0" sz="1200" u="none" cap="none" strike="noStrike">
                <a:solidFill>
                  <a:srgbClr val="6A625B"/>
                </a:solidFill>
                <a:latin typeface="Arial"/>
                <a:ea typeface="Arial"/>
                <a:cs typeface="Arial"/>
                <a:sym typeface="Arial"/>
              </a:defRPr>
            </a:lvl1pPr>
            <a:lvl2pPr indent="-304800" lvl="1" marL="914400" marR="0" rtl="0" algn="l">
              <a:lnSpc>
                <a:spcPct val="90000"/>
              </a:lnSpc>
              <a:spcBef>
                <a:spcPts val="800"/>
              </a:spcBef>
              <a:spcAft>
                <a:spcPts val="0"/>
              </a:spcAft>
              <a:buClr>
                <a:schemeClr val="lt2"/>
              </a:buClr>
              <a:buSzPts val="1200"/>
              <a:buFont typeface="Arial"/>
              <a:buChar char="•"/>
              <a:defRPr b="0" i="0" sz="1200" u="none" cap="none" strike="noStrike">
                <a:solidFill>
                  <a:srgbClr val="6A625B"/>
                </a:solidFill>
                <a:latin typeface="Arial"/>
                <a:ea typeface="Arial"/>
                <a:cs typeface="Arial"/>
                <a:sym typeface="Arial"/>
              </a:defRPr>
            </a:lvl2pPr>
            <a:lvl3pPr indent="-304800" lvl="2" marL="1371600" marR="0" rtl="0" algn="l">
              <a:lnSpc>
                <a:spcPct val="90000"/>
              </a:lnSpc>
              <a:spcBef>
                <a:spcPts val="800"/>
              </a:spcBef>
              <a:spcAft>
                <a:spcPts val="0"/>
              </a:spcAft>
              <a:buClr>
                <a:schemeClr val="lt2"/>
              </a:buClr>
              <a:buSzPts val="1200"/>
              <a:buFont typeface="Arial"/>
              <a:buChar char="•"/>
              <a:defRPr b="0" i="0" sz="1200" u="none" cap="none" strike="noStrike">
                <a:solidFill>
                  <a:srgbClr val="6A625B"/>
                </a:solidFill>
                <a:latin typeface="Arial"/>
                <a:ea typeface="Arial"/>
                <a:cs typeface="Arial"/>
                <a:sym typeface="Arial"/>
              </a:defRPr>
            </a:lvl3pPr>
            <a:lvl4pPr indent="-304800" lvl="3" marL="1828800" marR="0" rtl="0" algn="l">
              <a:lnSpc>
                <a:spcPct val="90000"/>
              </a:lnSpc>
              <a:spcBef>
                <a:spcPts val="800"/>
              </a:spcBef>
              <a:spcAft>
                <a:spcPts val="0"/>
              </a:spcAft>
              <a:buClr>
                <a:schemeClr val="lt2"/>
              </a:buClr>
              <a:buSzPts val="1200"/>
              <a:buFont typeface="Arial"/>
              <a:buChar char="•"/>
              <a:defRPr b="1" i="0" sz="1200" u="none" cap="none" strike="noStrike">
                <a:solidFill>
                  <a:srgbClr val="6A625B"/>
                </a:solidFill>
                <a:latin typeface="Arial"/>
                <a:ea typeface="Arial"/>
                <a:cs typeface="Arial"/>
                <a:sym typeface="Arial"/>
              </a:defRPr>
            </a:lvl4pPr>
            <a:lvl5pPr indent="-228600" lvl="4" marL="2286000" marR="0" rtl="0" algn="l">
              <a:lnSpc>
                <a:spcPct val="90000"/>
              </a:lnSpc>
              <a:spcBef>
                <a:spcPts val="800"/>
              </a:spcBef>
              <a:spcAft>
                <a:spcPts val="0"/>
              </a:spcAft>
              <a:buClr>
                <a:srgbClr val="7C868D"/>
              </a:buClr>
              <a:buSzPts val="1100"/>
              <a:buFont typeface="Arial"/>
              <a:buNone/>
              <a:defRPr b="0" i="0" sz="1200" u="none" cap="none" strike="noStrike">
                <a:solidFill>
                  <a:srgbClr val="7C868D"/>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08" name="Shape 308"/>
          <p:cNvSpPr txBox="1"/>
          <p:nvPr>
            <p:ph idx="5" type="body"/>
          </p:nvPr>
        </p:nvSpPr>
        <p:spPr>
          <a:xfrm>
            <a:off x="426599" y="2877483"/>
            <a:ext cx="3189900" cy="350100"/>
          </a:xfrm>
          <a:prstGeom prst="rect">
            <a:avLst/>
          </a:prstGeom>
          <a:noFill/>
          <a:ln>
            <a:noFill/>
          </a:ln>
        </p:spPr>
        <p:txBody>
          <a:bodyPr anchorCtr="0" anchor="b" bIns="68575" lIns="68575" spcFirstLastPara="1" rIns="68575" wrap="square" tIns="68575"/>
          <a:lstStyle>
            <a:lvl1pPr indent="-317500" lvl="0" marL="457200" marR="0" rtl="0" algn="l">
              <a:lnSpc>
                <a:spcPct val="90000"/>
              </a:lnSpc>
              <a:spcBef>
                <a:spcPts val="800"/>
              </a:spcBef>
              <a:spcAft>
                <a:spcPts val="0"/>
              </a:spcAft>
              <a:buClr>
                <a:srgbClr val="7F7F7F"/>
              </a:buClr>
              <a:buSzPts val="1400"/>
              <a:buFont typeface="Arial"/>
              <a:buChar char="​"/>
              <a:defRPr b="1" i="0" sz="14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09" name="Shape 309"/>
          <p:cNvSpPr txBox="1"/>
          <p:nvPr>
            <p:ph idx="6" type="body"/>
          </p:nvPr>
        </p:nvSpPr>
        <p:spPr>
          <a:xfrm>
            <a:off x="3887170" y="2877483"/>
            <a:ext cx="3189900" cy="350100"/>
          </a:xfrm>
          <a:prstGeom prst="rect">
            <a:avLst/>
          </a:prstGeom>
          <a:noFill/>
          <a:ln>
            <a:noFill/>
          </a:ln>
        </p:spPr>
        <p:txBody>
          <a:bodyPr anchorCtr="0" anchor="b" bIns="68575" lIns="68575" spcFirstLastPara="1" rIns="68575" wrap="square" tIns="68575"/>
          <a:lstStyle>
            <a:lvl1pPr indent="-317500" lvl="0" marL="457200" marR="0" rtl="0" algn="l">
              <a:lnSpc>
                <a:spcPct val="90000"/>
              </a:lnSpc>
              <a:spcBef>
                <a:spcPts val="800"/>
              </a:spcBef>
              <a:spcAft>
                <a:spcPts val="0"/>
              </a:spcAft>
              <a:buClr>
                <a:srgbClr val="7F7F7F"/>
              </a:buClr>
              <a:buSzPts val="1400"/>
              <a:buFont typeface="Arial"/>
              <a:buChar char="​"/>
              <a:defRPr b="1" i="0" sz="14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10" name="Shape 310"/>
          <p:cNvSpPr/>
          <p:nvPr>
            <p:ph idx="7" type="pic"/>
          </p:nvPr>
        </p:nvSpPr>
        <p:spPr>
          <a:xfrm>
            <a:off x="4374792" y="-3644"/>
            <a:ext cx="4769100" cy="1834200"/>
          </a:xfrm>
          <a:prstGeom prst="rect">
            <a:avLst/>
          </a:prstGeom>
          <a:solidFill>
            <a:schemeClr val="lt2">
              <a:alpha val="63530"/>
            </a:schemeClr>
          </a:solidFill>
          <a:ln>
            <a:noFill/>
          </a:ln>
        </p:spPr>
        <p:txBody>
          <a:bodyPr anchorCtr="0" anchor="ctr" bIns="68575" lIns="68575" spcFirstLastPara="1" rIns="68575" wrap="square" tIns="68575"/>
          <a:lstStyle>
            <a:lvl1pPr indent="0" lvl="0" marL="0" marR="0" rtl="0" algn="ctr">
              <a:lnSpc>
                <a:spcPct val="100000"/>
              </a:lnSpc>
              <a:spcBef>
                <a:spcPts val="800"/>
              </a:spcBef>
              <a:spcAft>
                <a:spcPts val="0"/>
              </a:spcAft>
              <a:buClr>
                <a:srgbClr val="7F7F7F"/>
              </a:buClr>
              <a:buSzPts val="1200"/>
              <a:buFont typeface="Arial"/>
              <a:buNone/>
              <a:defRPr b="0" i="0" sz="1200" u="none" cap="none" strike="noStrike">
                <a:solidFill>
                  <a:srgbClr val="FFFFFF"/>
                </a:solidFill>
                <a:latin typeface="Arial"/>
                <a:ea typeface="Arial"/>
                <a:cs typeface="Arial"/>
                <a:sym typeface="Arial"/>
              </a:defRPr>
            </a:lvl1pPr>
            <a:lvl2pPr indent="-50800" lvl="1" marL="1397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63500" lvl="2" marL="2794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69850" lvl="3" marL="4064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0" lvl="4" marL="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82550" lvl="5" marL="18923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82550" lvl="6" marL="2235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82550" lvl="7" marL="25781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82550" lvl="8" marL="2921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icture 23" id="311" name="Shape 311"/>
          <p:cNvPicPr preferRelativeResize="0"/>
          <p:nvPr/>
        </p:nvPicPr>
        <p:blipFill rotWithShape="1">
          <a:blip r:embed="rId2">
            <a:alphaModFix/>
          </a:blip>
          <a:srcRect b="0" l="0" r="0" t="0"/>
          <a:stretch/>
        </p:blipFill>
        <p:spPr>
          <a:xfrm>
            <a:off x="8492566" y="4693436"/>
            <a:ext cx="462227" cy="321944"/>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2 - Customer_Hero_B" showMasterSp="0">
  <p:cSld name="U2 - Customer_Hero_B">
    <p:spTree>
      <p:nvGrpSpPr>
        <p:cNvPr id="312" name="Shape 312"/>
        <p:cNvGrpSpPr/>
        <p:nvPr/>
      </p:nvGrpSpPr>
      <p:grpSpPr>
        <a:xfrm>
          <a:off x="0" y="0"/>
          <a:ext cx="0" cy="0"/>
          <a:chOff x="0" y="0"/>
          <a:chExt cx="0" cy="0"/>
        </a:xfrm>
      </p:grpSpPr>
      <p:sp>
        <p:nvSpPr>
          <p:cNvPr id="313" name="Shape 313"/>
          <p:cNvSpPr/>
          <p:nvPr/>
        </p:nvSpPr>
        <p:spPr>
          <a:xfrm>
            <a:off x="-1" y="0"/>
            <a:ext cx="9144000" cy="5143500"/>
          </a:xfrm>
          <a:prstGeom prst="rect">
            <a:avLst/>
          </a:prstGeom>
          <a:solidFill>
            <a:srgbClr val="E7E6E4"/>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
              <a:buFont typeface="Arial"/>
              <a:buNone/>
            </a:pPr>
            <a:r>
              <a:t/>
            </a:r>
            <a:endParaRPr b="0" i="0" sz="1400" u="none" cap="none" strike="noStrike">
              <a:solidFill>
                <a:srgbClr val="FFFFFF"/>
              </a:solidFill>
              <a:latin typeface="Arial"/>
              <a:ea typeface="Arial"/>
              <a:cs typeface="Arial"/>
              <a:sym typeface="Arial"/>
            </a:endParaRPr>
          </a:p>
        </p:txBody>
      </p:sp>
      <p:sp>
        <p:nvSpPr>
          <p:cNvPr id="314" name="Shape 314"/>
          <p:cNvSpPr/>
          <p:nvPr/>
        </p:nvSpPr>
        <p:spPr>
          <a:xfrm flipH="1" rot="10800000">
            <a:off x="7332452" y="-87"/>
            <a:ext cx="1811400" cy="5143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
              <a:buFont typeface="Arial"/>
              <a:buNone/>
            </a:pPr>
            <a:r>
              <a:t/>
            </a:r>
            <a:endParaRPr b="1" i="0" sz="1400" u="none" cap="none" strike="noStrike">
              <a:solidFill>
                <a:srgbClr val="D0D9DE"/>
              </a:solidFill>
              <a:latin typeface="Arial"/>
              <a:ea typeface="Arial"/>
              <a:cs typeface="Arial"/>
              <a:sym typeface="Arial"/>
            </a:endParaRPr>
          </a:p>
        </p:txBody>
      </p:sp>
      <p:sp>
        <p:nvSpPr>
          <p:cNvPr id="315" name="Shape 315"/>
          <p:cNvSpPr/>
          <p:nvPr/>
        </p:nvSpPr>
        <p:spPr>
          <a:xfrm>
            <a:off x="-1" y="0"/>
            <a:ext cx="9144000" cy="18240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
              <a:buFont typeface="Arial"/>
              <a:buNone/>
            </a:pPr>
            <a:r>
              <a:t/>
            </a:r>
            <a:endParaRPr b="0" i="0" sz="1400" u="none" cap="none" strike="noStrike">
              <a:solidFill>
                <a:srgbClr val="FFFFFF"/>
              </a:solidFill>
              <a:latin typeface="Arial"/>
              <a:ea typeface="Arial"/>
              <a:cs typeface="Arial"/>
              <a:sym typeface="Arial"/>
            </a:endParaRPr>
          </a:p>
        </p:txBody>
      </p:sp>
      <p:sp>
        <p:nvSpPr>
          <p:cNvPr id="316" name="Shape 316"/>
          <p:cNvSpPr/>
          <p:nvPr>
            <p:ph idx="2" type="pic"/>
          </p:nvPr>
        </p:nvSpPr>
        <p:spPr>
          <a:xfrm>
            <a:off x="-6908" y="-11906"/>
            <a:ext cx="9157800" cy="1841100"/>
          </a:xfrm>
          <a:prstGeom prst="rect">
            <a:avLst/>
          </a:prstGeom>
          <a:solidFill>
            <a:schemeClr val="dk1">
              <a:alpha val="63530"/>
            </a:schemeClr>
          </a:solidFill>
          <a:ln>
            <a:noFill/>
          </a:ln>
        </p:spPr>
        <p:txBody>
          <a:bodyPr anchorCtr="0" anchor="ctr" bIns="68575" lIns="68575" spcFirstLastPara="1" rIns="68575" wrap="square" tIns="68575"/>
          <a:lstStyle>
            <a:lvl1pPr indent="0" lvl="0" marL="0" marR="0" rtl="0" algn="ctr">
              <a:lnSpc>
                <a:spcPct val="100000"/>
              </a:lnSpc>
              <a:spcBef>
                <a:spcPts val="800"/>
              </a:spcBef>
              <a:spcAft>
                <a:spcPts val="0"/>
              </a:spcAft>
              <a:buClr>
                <a:srgbClr val="7F7F7F"/>
              </a:buClr>
              <a:buSzPts val="1400"/>
              <a:buFont typeface="Arial"/>
              <a:buNone/>
              <a:defRPr b="0" i="0" sz="1400" u="none" cap="none" strike="noStrike">
                <a:solidFill>
                  <a:srgbClr val="FFFFFF"/>
                </a:solidFill>
                <a:latin typeface="Arial"/>
                <a:ea typeface="Arial"/>
                <a:cs typeface="Arial"/>
                <a:sym typeface="Arial"/>
              </a:defRPr>
            </a:lvl1pPr>
            <a:lvl2pPr indent="-50800" lvl="1" marL="1397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63500" lvl="2" marL="2794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69850" lvl="3" marL="4064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0" lvl="4" marL="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82550" lvl="5" marL="18923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82550" lvl="6" marL="2235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82550" lvl="7" marL="25781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82550" lvl="8" marL="2921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17" name="Shape 317"/>
          <p:cNvSpPr txBox="1"/>
          <p:nvPr>
            <p:ph type="title"/>
          </p:nvPr>
        </p:nvSpPr>
        <p:spPr>
          <a:xfrm>
            <a:off x="432167" y="2064824"/>
            <a:ext cx="6754800" cy="7407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accent1"/>
              </a:buClr>
              <a:buSzPts val="1100"/>
              <a:buFont typeface="Arial"/>
              <a:buNone/>
              <a:defRPr b="0" i="0" sz="2300" u="none" cap="none" strike="noStrike">
                <a:solidFill>
                  <a:schemeClr val="accent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318" name="Shape 318"/>
          <p:cNvSpPr txBox="1"/>
          <p:nvPr>
            <p:ph idx="1" type="body"/>
          </p:nvPr>
        </p:nvSpPr>
        <p:spPr>
          <a:xfrm>
            <a:off x="432167" y="3303211"/>
            <a:ext cx="3189900" cy="1575900"/>
          </a:xfrm>
          <a:prstGeom prst="rect">
            <a:avLst/>
          </a:prstGeom>
          <a:noFill/>
          <a:ln>
            <a:noFill/>
          </a:ln>
        </p:spPr>
        <p:txBody>
          <a:bodyPr anchorCtr="0" anchor="t" bIns="68575" lIns="68575" spcFirstLastPara="1" rIns="68575" wrap="square" tIns="68575"/>
          <a:lstStyle>
            <a:lvl1pPr indent="-304800" lvl="0" marL="457200" marR="0" rtl="0" algn="l">
              <a:lnSpc>
                <a:spcPct val="90000"/>
              </a:lnSpc>
              <a:spcBef>
                <a:spcPts val="600"/>
              </a:spcBef>
              <a:spcAft>
                <a:spcPts val="0"/>
              </a:spcAft>
              <a:buClr>
                <a:srgbClr val="7F7F7F"/>
              </a:buClr>
              <a:buSzPts val="1200"/>
              <a:buFont typeface="Arial"/>
              <a:buChar char="​"/>
              <a:defRPr b="0" i="0" sz="1200" u="none" cap="none" strike="noStrike">
                <a:solidFill>
                  <a:srgbClr val="6A625B"/>
                </a:solidFill>
                <a:latin typeface="Arial"/>
                <a:ea typeface="Arial"/>
                <a:cs typeface="Arial"/>
                <a:sym typeface="Arial"/>
              </a:defRPr>
            </a:lvl1pPr>
            <a:lvl2pPr indent="-304800" lvl="1" marL="914400" marR="0" rtl="0" algn="l">
              <a:lnSpc>
                <a:spcPct val="90000"/>
              </a:lnSpc>
              <a:spcBef>
                <a:spcPts val="800"/>
              </a:spcBef>
              <a:spcAft>
                <a:spcPts val="0"/>
              </a:spcAft>
              <a:buClr>
                <a:schemeClr val="lt2"/>
              </a:buClr>
              <a:buSzPts val="1200"/>
              <a:buFont typeface="Arial"/>
              <a:buChar char="•"/>
              <a:defRPr b="0" i="0" sz="1200" u="none" cap="none" strike="noStrike">
                <a:solidFill>
                  <a:srgbClr val="6A625B"/>
                </a:solidFill>
                <a:latin typeface="Arial"/>
                <a:ea typeface="Arial"/>
                <a:cs typeface="Arial"/>
                <a:sym typeface="Arial"/>
              </a:defRPr>
            </a:lvl2pPr>
            <a:lvl3pPr indent="-304800" lvl="2" marL="1371600" marR="0" rtl="0" algn="l">
              <a:lnSpc>
                <a:spcPct val="90000"/>
              </a:lnSpc>
              <a:spcBef>
                <a:spcPts val="800"/>
              </a:spcBef>
              <a:spcAft>
                <a:spcPts val="0"/>
              </a:spcAft>
              <a:buClr>
                <a:schemeClr val="lt2"/>
              </a:buClr>
              <a:buSzPts val="1200"/>
              <a:buFont typeface="Arial"/>
              <a:buChar char="•"/>
              <a:defRPr b="0" i="0" sz="1200" u="none" cap="none" strike="noStrike">
                <a:solidFill>
                  <a:srgbClr val="6A625B"/>
                </a:solidFill>
                <a:latin typeface="Arial"/>
                <a:ea typeface="Arial"/>
                <a:cs typeface="Arial"/>
                <a:sym typeface="Arial"/>
              </a:defRPr>
            </a:lvl3pPr>
            <a:lvl4pPr indent="-304800" lvl="3" marL="1828800" marR="0" rtl="0" algn="l">
              <a:lnSpc>
                <a:spcPct val="90000"/>
              </a:lnSpc>
              <a:spcBef>
                <a:spcPts val="800"/>
              </a:spcBef>
              <a:spcAft>
                <a:spcPts val="0"/>
              </a:spcAft>
              <a:buClr>
                <a:schemeClr val="lt2"/>
              </a:buClr>
              <a:buSzPts val="1200"/>
              <a:buFont typeface="Arial"/>
              <a:buChar char="•"/>
              <a:defRPr b="1" i="0" sz="1200" u="none" cap="none" strike="noStrike">
                <a:solidFill>
                  <a:srgbClr val="6A625B"/>
                </a:solidFill>
                <a:latin typeface="Arial"/>
                <a:ea typeface="Arial"/>
                <a:cs typeface="Arial"/>
                <a:sym typeface="Arial"/>
              </a:defRPr>
            </a:lvl4pPr>
            <a:lvl5pPr indent="-228600" lvl="4" marL="2286000" marR="0" rtl="0" algn="l">
              <a:lnSpc>
                <a:spcPct val="100000"/>
              </a:lnSpc>
              <a:spcBef>
                <a:spcPts val="2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19" name="Shape 319"/>
          <p:cNvSpPr txBox="1"/>
          <p:nvPr>
            <p:ph idx="3" type="body"/>
          </p:nvPr>
        </p:nvSpPr>
        <p:spPr>
          <a:xfrm>
            <a:off x="3887171" y="3296344"/>
            <a:ext cx="3189900" cy="1592700"/>
          </a:xfrm>
          <a:prstGeom prst="rect">
            <a:avLst/>
          </a:prstGeom>
          <a:noFill/>
          <a:ln>
            <a:noFill/>
          </a:ln>
        </p:spPr>
        <p:txBody>
          <a:bodyPr anchorCtr="0" anchor="t" bIns="68575" lIns="68575" spcFirstLastPara="1" rIns="68575" wrap="square" tIns="68575"/>
          <a:lstStyle>
            <a:lvl1pPr indent="-304800" lvl="0" marL="457200" marR="0" rtl="0" algn="l">
              <a:lnSpc>
                <a:spcPct val="90000"/>
              </a:lnSpc>
              <a:spcBef>
                <a:spcPts val="600"/>
              </a:spcBef>
              <a:spcAft>
                <a:spcPts val="0"/>
              </a:spcAft>
              <a:buClr>
                <a:srgbClr val="7F7F7F"/>
              </a:buClr>
              <a:buSzPts val="1200"/>
              <a:buFont typeface="Arial"/>
              <a:buChar char="​"/>
              <a:defRPr b="0" i="0" sz="1200" u="none" cap="none" strike="noStrike">
                <a:solidFill>
                  <a:srgbClr val="6A625B"/>
                </a:solidFill>
                <a:latin typeface="Arial"/>
                <a:ea typeface="Arial"/>
                <a:cs typeface="Arial"/>
                <a:sym typeface="Arial"/>
              </a:defRPr>
            </a:lvl1pPr>
            <a:lvl2pPr indent="-304800" lvl="1" marL="914400" marR="0" rtl="0" algn="l">
              <a:lnSpc>
                <a:spcPct val="90000"/>
              </a:lnSpc>
              <a:spcBef>
                <a:spcPts val="800"/>
              </a:spcBef>
              <a:spcAft>
                <a:spcPts val="0"/>
              </a:spcAft>
              <a:buClr>
                <a:schemeClr val="lt2"/>
              </a:buClr>
              <a:buSzPts val="1200"/>
              <a:buFont typeface="Arial"/>
              <a:buChar char="•"/>
              <a:defRPr b="0" i="0" sz="1200" u="none" cap="none" strike="noStrike">
                <a:solidFill>
                  <a:srgbClr val="6A625B"/>
                </a:solidFill>
                <a:latin typeface="Arial"/>
                <a:ea typeface="Arial"/>
                <a:cs typeface="Arial"/>
                <a:sym typeface="Arial"/>
              </a:defRPr>
            </a:lvl2pPr>
            <a:lvl3pPr indent="-304800" lvl="2" marL="1371600" marR="0" rtl="0" algn="l">
              <a:lnSpc>
                <a:spcPct val="90000"/>
              </a:lnSpc>
              <a:spcBef>
                <a:spcPts val="800"/>
              </a:spcBef>
              <a:spcAft>
                <a:spcPts val="0"/>
              </a:spcAft>
              <a:buClr>
                <a:schemeClr val="lt2"/>
              </a:buClr>
              <a:buSzPts val="1200"/>
              <a:buFont typeface="Arial"/>
              <a:buChar char="•"/>
              <a:defRPr b="0" i="0" sz="1200" u="none" cap="none" strike="noStrike">
                <a:solidFill>
                  <a:srgbClr val="6A625B"/>
                </a:solidFill>
                <a:latin typeface="Arial"/>
                <a:ea typeface="Arial"/>
                <a:cs typeface="Arial"/>
                <a:sym typeface="Arial"/>
              </a:defRPr>
            </a:lvl3pPr>
            <a:lvl4pPr indent="-304800" lvl="3" marL="1828800" marR="0" rtl="0" algn="l">
              <a:lnSpc>
                <a:spcPct val="90000"/>
              </a:lnSpc>
              <a:spcBef>
                <a:spcPts val="800"/>
              </a:spcBef>
              <a:spcAft>
                <a:spcPts val="0"/>
              </a:spcAft>
              <a:buClr>
                <a:schemeClr val="lt2"/>
              </a:buClr>
              <a:buSzPts val="1200"/>
              <a:buFont typeface="Arial"/>
              <a:buChar char="•"/>
              <a:defRPr b="1" i="0" sz="1200" u="none" cap="none" strike="noStrike">
                <a:solidFill>
                  <a:srgbClr val="6A625B"/>
                </a:solidFill>
                <a:latin typeface="Arial"/>
                <a:ea typeface="Arial"/>
                <a:cs typeface="Arial"/>
                <a:sym typeface="Arial"/>
              </a:defRPr>
            </a:lvl4pPr>
            <a:lvl5pPr indent="-228600" lvl="4" marL="2286000" marR="0" rtl="0" algn="l">
              <a:lnSpc>
                <a:spcPct val="90000"/>
              </a:lnSpc>
              <a:spcBef>
                <a:spcPts val="800"/>
              </a:spcBef>
              <a:spcAft>
                <a:spcPts val="0"/>
              </a:spcAft>
              <a:buClr>
                <a:srgbClr val="7C868D"/>
              </a:buClr>
              <a:buSzPts val="1100"/>
              <a:buFont typeface="Arial"/>
              <a:buNone/>
              <a:defRPr b="0" i="0" sz="1200" u="none" cap="none" strike="noStrike">
                <a:solidFill>
                  <a:srgbClr val="7C868D"/>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20" name="Shape 320"/>
          <p:cNvSpPr txBox="1"/>
          <p:nvPr>
            <p:ph idx="4" type="body"/>
          </p:nvPr>
        </p:nvSpPr>
        <p:spPr>
          <a:xfrm>
            <a:off x="426599" y="2877483"/>
            <a:ext cx="3189900" cy="350100"/>
          </a:xfrm>
          <a:prstGeom prst="rect">
            <a:avLst/>
          </a:prstGeom>
          <a:noFill/>
          <a:ln>
            <a:noFill/>
          </a:ln>
        </p:spPr>
        <p:txBody>
          <a:bodyPr anchorCtr="0" anchor="b" bIns="68575" lIns="68575" spcFirstLastPara="1" rIns="68575" wrap="square" tIns="68575"/>
          <a:lstStyle>
            <a:lvl1pPr indent="-317500" lvl="0" marL="457200" marR="0" rtl="0" algn="l">
              <a:lnSpc>
                <a:spcPct val="90000"/>
              </a:lnSpc>
              <a:spcBef>
                <a:spcPts val="800"/>
              </a:spcBef>
              <a:spcAft>
                <a:spcPts val="0"/>
              </a:spcAft>
              <a:buClr>
                <a:srgbClr val="7F7F7F"/>
              </a:buClr>
              <a:buSzPts val="1400"/>
              <a:buFont typeface="Arial"/>
              <a:buChar char="​"/>
              <a:defRPr b="1" i="0" sz="14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21" name="Shape 321"/>
          <p:cNvSpPr txBox="1"/>
          <p:nvPr>
            <p:ph idx="5" type="body"/>
          </p:nvPr>
        </p:nvSpPr>
        <p:spPr>
          <a:xfrm>
            <a:off x="3887170" y="2877483"/>
            <a:ext cx="3189900" cy="350100"/>
          </a:xfrm>
          <a:prstGeom prst="rect">
            <a:avLst/>
          </a:prstGeom>
          <a:noFill/>
          <a:ln>
            <a:noFill/>
          </a:ln>
        </p:spPr>
        <p:txBody>
          <a:bodyPr anchorCtr="0" anchor="b" bIns="68575" lIns="68575" spcFirstLastPara="1" rIns="68575" wrap="square" tIns="68575"/>
          <a:lstStyle>
            <a:lvl1pPr indent="-317500" lvl="0" marL="457200" marR="0" rtl="0" algn="l">
              <a:lnSpc>
                <a:spcPct val="90000"/>
              </a:lnSpc>
              <a:spcBef>
                <a:spcPts val="800"/>
              </a:spcBef>
              <a:spcAft>
                <a:spcPts val="0"/>
              </a:spcAft>
              <a:buClr>
                <a:srgbClr val="7F7F7F"/>
              </a:buClr>
              <a:buSzPts val="1400"/>
              <a:buFont typeface="Arial"/>
              <a:buChar char="​"/>
              <a:defRPr b="1" i="0" sz="14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22" name="Shape 322"/>
          <p:cNvSpPr/>
          <p:nvPr/>
        </p:nvSpPr>
        <p:spPr>
          <a:xfrm flipH="1" rot="10800000">
            <a:off x="413214" y="693049"/>
            <a:ext cx="1294500" cy="1297800"/>
          </a:xfrm>
          <a:prstGeom prst="roundRect">
            <a:avLst>
              <a:gd fmla="val 10076" name="adj"/>
            </a:avLst>
          </a:prstGeom>
          <a:solidFill>
            <a:schemeClr val="lt1"/>
          </a:solidFill>
          <a:ln>
            <a:noFill/>
          </a:ln>
          <a:effectLst>
            <a:outerShdw blurRad="346075" sx="93000" rotWithShape="0" algn="ctr" sy="93000">
              <a:srgbClr val="000000">
                <a:alpha val="40000"/>
              </a:srgbClr>
            </a:outerShdw>
          </a:effectLst>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
              <a:buFont typeface="Arial"/>
              <a:buNone/>
            </a:pPr>
            <a:r>
              <a:t/>
            </a:r>
            <a:endParaRPr b="1" i="0" sz="1400" u="none" cap="none" strike="noStrike">
              <a:solidFill>
                <a:srgbClr val="D0D9DE"/>
              </a:solidFill>
              <a:latin typeface="Arial"/>
              <a:ea typeface="Arial"/>
              <a:cs typeface="Arial"/>
              <a:sym typeface="Arial"/>
            </a:endParaRPr>
          </a:p>
        </p:txBody>
      </p:sp>
      <p:sp>
        <p:nvSpPr>
          <p:cNvPr id="323" name="Shape 323"/>
          <p:cNvSpPr/>
          <p:nvPr>
            <p:ph idx="6" type="pic"/>
          </p:nvPr>
        </p:nvSpPr>
        <p:spPr>
          <a:xfrm>
            <a:off x="395828" y="685800"/>
            <a:ext cx="1317300" cy="1302900"/>
          </a:xfrm>
          <a:prstGeom prst="roundRect">
            <a:avLst>
              <a:gd fmla="val 10903" name="adj"/>
            </a:avLst>
          </a:prstGeom>
          <a:solidFill>
            <a:schemeClr val="lt1"/>
          </a:solidFill>
          <a:ln>
            <a:noFill/>
          </a:ln>
        </p:spPr>
        <p:txBody>
          <a:bodyPr anchorCtr="0" anchor="ctr" bIns="68575" lIns="68575" spcFirstLastPara="1" rIns="68575" wrap="square" tIns="68575"/>
          <a:lstStyle>
            <a:lvl1pPr indent="-69850" lvl="0" marL="63500" marR="0" rtl="0" algn="l">
              <a:lnSpc>
                <a:spcPct val="100000"/>
              </a:lnSpc>
              <a:spcBef>
                <a:spcPts val="800"/>
              </a:spcBef>
              <a:spcAft>
                <a:spcPts val="0"/>
              </a:spcAft>
              <a:buClr>
                <a:srgbClr val="7F7F7F"/>
              </a:buClr>
              <a:buSzPts val="1100"/>
              <a:buFont typeface="Arial"/>
              <a:buChar char="​"/>
              <a:defRPr b="0" i="0" sz="1100" u="none" cap="none" strike="noStrike">
                <a:solidFill>
                  <a:schemeClr val="lt1"/>
                </a:solidFill>
                <a:latin typeface="Arial"/>
                <a:ea typeface="Arial"/>
                <a:cs typeface="Arial"/>
                <a:sym typeface="Arial"/>
              </a:defRPr>
            </a:lvl1pPr>
            <a:lvl2pPr indent="-50800" lvl="1" marL="1397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63500" lvl="2" marL="2794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69850" lvl="3" marL="4064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0" lvl="4" marL="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82550" lvl="5" marL="18923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82550" lvl="6" marL="2235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82550" lvl="7" marL="25781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82550" lvl="8" marL="2921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icture 23" id="324" name="Shape 324"/>
          <p:cNvPicPr preferRelativeResize="0"/>
          <p:nvPr/>
        </p:nvPicPr>
        <p:blipFill rotWithShape="1">
          <a:blip r:embed="rId2">
            <a:alphaModFix/>
          </a:blip>
          <a:srcRect b="0" l="0" r="0" t="0"/>
          <a:stretch/>
        </p:blipFill>
        <p:spPr>
          <a:xfrm>
            <a:off x="8492566" y="4693436"/>
            <a:ext cx="462227" cy="3219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3 - Customer Hero Deep Dive " showMasterSp="0">
  <p:cSld name="U3 - Customer Hero Deep Dive ">
    <p:spTree>
      <p:nvGrpSpPr>
        <p:cNvPr id="325" name="Shape 325"/>
        <p:cNvGrpSpPr/>
        <p:nvPr/>
      </p:nvGrpSpPr>
      <p:grpSpPr>
        <a:xfrm>
          <a:off x="0" y="0"/>
          <a:ext cx="0" cy="0"/>
          <a:chOff x="0" y="0"/>
          <a:chExt cx="0" cy="0"/>
        </a:xfrm>
      </p:grpSpPr>
      <p:sp>
        <p:nvSpPr>
          <p:cNvPr id="326" name="Shape 326"/>
          <p:cNvSpPr/>
          <p:nvPr/>
        </p:nvSpPr>
        <p:spPr>
          <a:xfrm>
            <a:off x="-1" y="0"/>
            <a:ext cx="9144000" cy="5143500"/>
          </a:xfrm>
          <a:prstGeom prst="rect">
            <a:avLst/>
          </a:prstGeom>
          <a:solidFill>
            <a:srgbClr val="E7E6E4"/>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
              <a:buFont typeface="Arial"/>
              <a:buNone/>
            </a:pPr>
            <a:r>
              <a:t/>
            </a:r>
            <a:endParaRPr b="0" i="0" sz="1400" u="none" cap="none" strike="noStrike">
              <a:solidFill>
                <a:srgbClr val="FFFFFF"/>
              </a:solidFill>
              <a:latin typeface="Arial"/>
              <a:ea typeface="Arial"/>
              <a:cs typeface="Arial"/>
              <a:sym typeface="Arial"/>
            </a:endParaRPr>
          </a:p>
        </p:txBody>
      </p:sp>
      <p:sp>
        <p:nvSpPr>
          <p:cNvPr id="327" name="Shape 327"/>
          <p:cNvSpPr/>
          <p:nvPr/>
        </p:nvSpPr>
        <p:spPr>
          <a:xfrm flipH="1" rot="10800000">
            <a:off x="7332452" y="-87"/>
            <a:ext cx="1811400" cy="5143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
              <a:buFont typeface="Arial"/>
              <a:buNone/>
            </a:pPr>
            <a:r>
              <a:t/>
            </a:r>
            <a:endParaRPr b="1" i="0" sz="1400" u="none" cap="none" strike="noStrike">
              <a:solidFill>
                <a:srgbClr val="D0D9DE"/>
              </a:solidFill>
              <a:latin typeface="Arial"/>
              <a:ea typeface="Arial"/>
              <a:cs typeface="Arial"/>
              <a:sym typeface="Arial"/>
            </a:endParaRPr>
          </a:p>
        </p:txBody>
      </p:sp>
      <p:sp>
        <p:nvSpPr>
          <p:cNvPr id="328" name="Shape 328"/>
          <p:cNvSpPr txBox="1"/>
          <p:nvPr/>
        </p:nvSpPr>
        <p:spPr>
          <a:xfrm>
            <a:off x="-3430" y="0"/>
            <a:ext cx="9150900" cy="803100"/>
          </a:xfrm>
          <a:prstGeom prst="rect">
            <a:avLst/>
          </a:prstGeom>
          <a:solidFill>
            <a:schemeClr val="dk1"/>
          </a:solidFill>
          <a:ln>
            <a:noFill/>
          </a:ln>
        </p:spPr>
        <p:txBody>
          <a:bodyPr anchorCtr="0" anchor="ctr" bIns="0" lIns="1440425" spcFirstLastPara="1" rIns="0" wrap="square" tIns="68575">
            <a:noAutofit/>
          </a:bodyPr>
          <a:lstStyle/>
          <a:p>
            <a:pPr indent="0" lvl="0" marL="0" marR="0" rtl="0" algn="l">
              <a:lnSpc>
                <a:spcPct val="90000"/>
              </a:lnSpc>
              <a:spcBef>
                <a:spcPts val="0"/>
              </a:spcBef>
              <a:spcAft>
                <a:spcPts val="0"/>
              </a:spcAft>
              <a:buClr>
                <a:srgbClr val="000000"/>
              </a:buClr>
              <a:buSzPts val="500"/>
              <a:buFont typeface="Arial"/>
              <a:buNone/>
            </a:pPr>
            <a:r>
              <a:t/>
            </a:r>
            <a:endParaRPr b="0" i="0" sz="1800" u="none" cap="none" strike="noStrike">
              <a:solidFill>
                <a:srgbClr val="FFFFFF"/>
              </a:solidFill>
              <a:latin typeface="Arial"/>
              <a:ea typeface="Arial"/>
              <a:cs typeface="Arial"/>
              <a:sym typeface="Arial"/>
            </a:endParaRPr>
          </a:p>
        </p:txBody>
      </p:sp>
      <p:sp>
        <p:nvSpPr>
          <p:cNvPr id="329" name="Shape 329"/>
          <p:cNvSpPr txBox="1"/>
          <p:nvPr>
            <p:ph type="title"/>
          </p:nvPr>
        </p:nvSpPr>
        <p:spPr>
          <a:xfrm>
            <a:off x="-3429" y="-6804"/>
            <a:ext cx="9150900" cy="8100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rgbClr val="FFFFFF"/>
              </a:buClr>
              <a:buSzPts val="1100"/>
              <a:buFont typeface="Arial"/>
              <a:buNone/>
              <a:defRPr b="0" i="0" sz="1800" u="none" cap="none" strike="noStrike">
                <a:solidFill>
                  <a:srgbClr val="FFFFFF"/>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330" name="Shape 330"/>
          <p:cNvSpPr txBox="1"/>
          <p:nvPr>
            <p:ph idx="1" type="body"/>
          </p:nvPr>
        </p:nvSpPr>
        <p:spPr>
          <a:xfrm>
            <a:off x="432167" y="1490192"/>
            <a:ext cx="3299400" cy="1878300"/>
          </a:xfrm>
          <a:prstGeom prst="rect">
            <a:avLst/>
          </a:prstGeom>
          <a:noFill/>
          <a:ln>
            <a:noFill/>
          </a:ln>
        </p:spPr>
        <p:txBody>
          <a:bodyPr anchorCtr="0" anchor="t" bIns="68575" lIns="68575" spcFirstLastPara="1" rIns="68575" wrap="square" tIns="68575"/>
          <a:lstStyle>
            <a:lvl1pPr indent="-304800" lvl="0" marL="457200" marR="0" rtl="0" algn="l">
              <a:lnSpc>
                <a:spcPct val="90000"/>
              </a:lnSpc>
              <a:spcBef>
                <a:spcPts val="600"/>
              </a:spcBef>
              <a:spcAft>
                <a:spcPts val="0"/>
              </a:spcAft>
              <a:buClr>
                <a:srgbClr val="7F7F7F"/>
              </a:buClr>
              <a:buSzPts val="1200"/>
              <a:buFont typeface="Arial"/>
              <a:buChar char="​"/>
              <a:defRPr b="0" i="0" sz="1200" u="none" cap="none" strike="noStrike">
                <a:solidFill>
                  <a:schemeClr val="accent2"/>
                </a:solidFill>
                <a:latin typeface="Arial"/>
                <a:ea typeface="Arial"/>
                <a:cs typeface="Arial"/>
                <a:sym typeface="Arial"/>
              </a:defRPr>
            </a:lvl1pPr>
            <a:lvl2pPr indent="-304800" lvl="1" marL="914400" marR="0" rtl="0" algn="l">
              <a:lnSpc>
                <a:spcPct val="90000"/>
              </a:lnSpc>
              <a:spcBef>
                <a:spcPts val="800"/>
              </a:spcBef>
              <a:spcAft>
                <a:spcPts val="0"/>
              </a:spcAft>
              <a:buClr>
                <a:schemeClr val="lt2"/>
              </a:buClr>
              <a:buSzPts val="1200"/>
              <a:buFont typeface="Arial"/>
              <a:buChar char="•"/>
              <a:defRPr b="0" i="0" sz="1200" u="none" cap="none" strike="noStrike">
                <a:solidFill>
                  <a:schemeClr val="accent2"/>
                </a:solidFill>
                <a:latin typeface="Arial"/>
                <a:ea typeface="Arial"/>
                <a:cs typeface="Arial"/>
                <a:sym typeface="Arial"/>
              </a:defRPr>
            </a:lvl2pPr>
            <a:lvl3pPr indent="-304800" lvl="2" marL="1371600" marR="0" rtl="0" algn="l">
              <a:lnSpc>
                <a:spcPct val="90000"/>
              </a:lnSpc>
              <a:spcBef>
                <a:spcPts val="800"/>
              </a:spcBef>
              <a:spcAft>
                <a:spcPts val="0"/>
              </a:spcAft>
              <a:buClr>
                <a:schemeClr val="lt2"/>
              </a:buClr>
              <a:buSzPts val="1200"/>
              <a:buFont typeface="Arial"/>
              <a:buChar char="•"/>
              <a:defRPr b="0" i="0" sz="1200" u="none" cap="none" strike="noStrike">
                <a:solidFill>
                  <a:schemeClr val="accent2"/>
                </a:solidFill>
                <a:latin typeface="Arial"/>
                <a:ea typeface="Arial"/>
                <a:cs typeface="Arial"/>
                <a:sym typeface="Arial"/>
              </a:defRPr>
            </a:lvl3pPr>
            <a:lvl4pPr indent="-304800" lvl="3" marL="1828800" marR="0" rtl="0" algn="l">
              <a:lnSpc>
                <a:spcPct val="90000"/>
              </a:lnSpc>
              <a:spcBef>
                <a:spcPts val="800"/>
              </a:spcBef>
              <a:spcAft>
                <a:spcPts val="0"/>
              </a:spcAft>
              <a:buClr>
                <a:schemeClr val="lt2"/>
              </a:buClr>
              <a:buSzPts val="1200"/>
              <a:buFont typeface="Arial"/>
              <a:buChar char="•"/>
              <a:defRPr b="1" i="0" sz="1200" u="none" cap="none" strike="noStrike">
                <a:solidFill>
                  <a:schemeClr val="accent2"/>
                </a:solidFill>
                <a:latin typeface="Arial"/>
                <a:ea typeface="Arial"/>
                <a:cs typeface="Arial"/>
                <a:sym typeface="Arial"/>
              </a:defRPr>
            </a:lvl4pPr>
            <a:lvl5pPr indent="-228600" lvl="4" marL="2286000" marR="0" rtl="0" algn="l">
              <a:lnSpc>
                <a:spcPct val="100000"/>
              </a:lnSpc>
              <a:spcBef>
                <a:spcPts val="2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31" name="Shape 331"/>
          <p:cNvSpPr txBox="1"/>
          <p:nvPr>
            <p:ph idx="2" type="body"/>
          </p:nvPr>
        </p:nvSpPr>
        <p:spPr>
          <a:xfrm>
            <a:off x="4008426" y="1483325"/>
            <a:ext cx="3171900" cy="1336500"/>
          </a:xfrm>
          <a:prstGeom prst="rect">
            <a:avLst/>
          </a:prstGeom>
          <a:noFill/>
          <a:ln>
            <a:noFill/>
          </a:ln>
        </p:spPr>
        <p:txBody>
          <a:bodyPr anchorCtr="0" anchor="t" bIns="68575" lIns="68575" spcFirstLastPara="1" rIns="68575" wrap="square" tIns="68575"/>
          <a:lstStyle>
            <a:lvl1pPr indent="-304800" lvl="0" marL="457200" marR="0" rtl="0" algn="l">
              <a:lnSpc>
                <a:spcPct val="90000"/>
              </a:lnSpc>
              <a:spcBef>
                <a:spcPts val="600"/>
              </a:spcBef>
              <a:spcAft>
                <a:spcPts val="0"/>
              </a:spcAft>
              <a:buClr>
                <a:srgbClr val="7F7F7F"/>
              </a:buClr>
              <a:buSzPts val="1200"/>
              <a:buFont typeface="Arial"/>
              <a:buChar char="​"/>
              <a:defRPr b="0" i="0" sz="1200" u="none" cap="none" strike="noStrike">
                <a:solidFill>
                  <a:srgbClr val="6A625B"/>
                </a:solidFill>
                <a:latin typeface="Arial"/>
                <a:ea typeface="Arial"/>
                <a:cs typeface="Arial"/>
                <a:sym typeface="Arial"/>
              </a:defRPr>
            </a:lvl1pPr>
            <a:lvl2pPr indent="-304800" lvl="1" marL="914400" marR="0" rtl="0" algn="l">
              <a:lnSpc>
                <a:spcPct val="90000"/>
              </a:lnSpc>
              <a:spcBef>
                <a:spcPts val="600"/>
              </a:spcBef>
              <a:spcAft>
                <a:spcPts val="0"/>
              </a:spcAft>
              <a:buClr>
                <a:schemeClr val="lt2"/>
              </a:buClr>
              <a:buSzPts val="1200"/>
              <a:buFont typeface="Arial"/>
              <a:buChar char="•"/>
              <a:defRPr b="0" i="0" sz="1200" u="none" cap="none" strike="noStrike">
                <a:solidFill>
                  <a:srgbClr val="6A625B"/>
                </a:solidFill>
                <a:latin typeface="Arial"/>
                <a:ea typeface="Arial"/>
                <a:cs typeface="Arial"/>
                <a:sym typeface="Arial"/>
              </a:defRPr>
            </a:lvl2pPr>
            <a:lvl3pPr indent="-304800" lvl="2" marL="1371600" marR="0" rtl="0" algn="l">
              <a:lnSpc>
                <a:spcPct val="90000"/>
              </a:lnSpc>
              <a:spcBef>
                <a:spcPts val="600"/>
              </a:spcBef>
              <a:spcAft>
                <a:spcPts val="0"/>
              </a:spcAft>
              <a:buClr>
                <a:schemeClr val="lt2"/>
              </a:buClr>
              <a:buSzPts val="1200"/>
              <a:buFont typeface="Arial"/>
              <a:buChar char="•"/>
              <a:defRPr b="0" i="0" sz="1200" u="none" cap="none" strike="noStrike">
                <a:solidFill>
                  <a:srgbClr val="6A625B"/>
                </a:solidFill>
                <a:latin typeface="Arial"/>
                <a:ea typeface="Arial"/>
                <a:cs typeface="Arial"/>
                <a:sym typeface="Arial"/>
              </a:defRPr>
            </a:lvl3pPr>
            <a:lvl4pPr indent="-304800" lvl="3" marL="1828800" marR="0" rtl="0" algn="l">
              <a:lnSpc>
                <a:spcPct val="90000"/>
              </a:lnSpc>
              <a:spcBef>
                <a:spcPts val="600"/>
              </a:spcBef>
              <a:spcAft>
                <a:spcPts val="0"/>
              </a:spcAft>
              <a:buClr>
                <a:schemeClr val="lt2"/>
              </a:buClr>
              <a:buSzPts val="1200"/>
              <a:buFont typeface="Arial"/>
              <a:buChar char="•"/>
              <a:defRPr b="1" i="0" sz="1200" u="none" cap="none" strike="noStrike">
                <a:solidFill>
                  <a:srgbClr val="6A625B"/>
                </a:solidFill>
                <a:latin typeface="Arial"/>
                <a:ea typeface="Arial"/>
                <a:cs typeface="Arial"/>
                <a:sym typeface="Arial"/>
              </a:defRPr>
            </a:lvl4pPr>
            <a:lvl5pPr indent="-228600" lvl="4" marL="2286000" marR="0" rtl="0" algn="l">
              <a:lnSpc>
                <a:spcPct val="90000"/>
              </a:lnSpc>
              <a:spcBef>
                <a:spcPts val="600"/>
              </a:spcBef>
              <a:spcAft>
                <a:spcPts val="0"/>
              </a:spcAft>
              <a:buClr>
                <a:srgbClr val="7C868D"/>
              </a:buClr>
              <a:buSzPts val="1100"/>
              <a:buFont typeface="Arial"/>
              <a:buNone/>
              <a:defRPr b="0" i="0" sz="1200" u="none" cap="none" strike="noStrike">
                <a:solidFill>
                  <a:srgbClr val="7C868D"/>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32" name="Shape 332"/>
          <p:cNvSpPr txBox="1"/>
          <p:nvPr>
            <p:ph idx="3" type="body"/>
          </p:nvPr>
        </p:nvSpPr>
        <p:spPr>
          <a:xfrm>
            <a:off x="426599" y="1064465"/>
            <a:ext cx="3299400" cy="350100"/>
          </a:xfrm>
          <a:prstGeom prst="rect">
            <a:avLst/>
          </a:prstGeom>
          <a:noFill/>
          <a:ln>
            <a:noFill/>
          </a:ln>
        </p:spPr>
        <p:txBody>
          <a:bodyPr anchorCtr="0" anchor="b" bIns="68575" lIns="68575" spcFirstLastPara="1" rIns="68575" wrap="square" tIns="68575"/>
          <a:lstStyle>
            <a:lvl1pPr indent="-317500" lvl="0" marL="457200" marR="0" rtl="0" algn="l">
              <a:lnSpc>
                <a:spcPct val="90000"/>
              </a:lnSpc>
              <a:spcBef>
                <a:spcPts val="800"/>
              </a:spcBef>
              <a:spcAft>
                <a:spcPts val="0"/>
              </a:spcAft>
              <a:buClr>
                <a:srgbClr val="7F7F7F"/>
              </a:buClr>
              <a:buSzPts val="1400"/>
              <a:buFont typeface="Arial"/>
              <a:buChar char="​"/>
              <a:defRPr b="1" i="0" sz="14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33" name="Shape 333"/>
          <p:cNvSpPr txBox="1"/>
          <p:nvPr>
            <p:ph idx="4" type="body"/>
          </p:nvPr>
        </p:nvSpPr>
        <p:spPr>
          <a:xfrm>
            <a:off x="4008425" y="1064465"/>
            <a:ext cx="3171900" cy="350100"/>
          </a:xfrm>
          <a:prstGeom prst="rect">
            <a:avLst/>
          </a:prstGeom>
          <a:noFill/>
          <a:ln>
            <a:noFill/>
          </a:ln>
        </p:spPr>
        <p:txBody>
          <a:bodyPr anchorCtr="0" anchor="b" bIns="68575" lIns="68575" spcFirstLastPara="1" rIns="68575" wrap="square" tIns="68575"/>
          <a:lstStyle>
            <a:lvl1pPr indent="-317500" lvl="0" marL="457200" marR="0" rtl="0" algn="l">
              <a:lnSpc>
                <a:spcPct val="90000"/>
              </a:lnSpc>
              <a:spcBef>
                <a:spcPts val="800"/>
              </a:spcBef>
              <a:spcAft>
                <a:spcPts val="0"/>
              </a:spcAft>
              <a:buClr>
                <a:srgbClr val="7F7F7F"/>
              </a:buClr>
              <a:buSzPts val="1400"/>
              <a:buFont typeface="Arial"/>
              <a:buChar char="​"/>
              <a:defRPr b="1" i="0" sz="14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34" name="Shape 334"/>
          <p:cNvSpPr/>
          <p:nvPr/>
        </p:nvSpPr>
        <p:spPr>
          <a:xfrm flipH="1" rot="10800000">
            <a:off x="398711" y="142231"/>
            <a:ext cx="856200" cy="851700"/>
          </a:xfrm>
          <a:prstGeom prst="roundRect">
            <a:avLst>
              <a:gd fmla="val 11122" name="adj"/>
            </a:avLst>
          </a:prstGeom>
          <a:solidFill>
            <a:schemeClr val="lt1"/>
          </a:solidFill>
          <a:ln>
            <a:noFill/>
          </a:ln>
          <a:effectLst>
            <a:outerShdw blurRad="346075" sx="93000" rotWithShape="0" algn="ctr" sy="93000">
              <a:srgbClr val="000000">
                <a:alpha val="40000"/>
              </a:srgbClr>
            </a:outerShdw>
          </a:effectLst>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
              <a:buFont typeface="Arial"/>
              <a:buNone/>
            </a:pPr>
            <a:r>
              <a:t/>
            </a:r>
            <a:endParaRPr b="1" i="0" sz="1400" u="none" cap="none" strike="noStrike">
              <a:solidFill>
                <a:srgbClr val="D0D9DE"/>
              </a:solidFill>
              <a:latin typeface="Arial"/>
              <a:ea typeface="Arial"/>
              <a:cs typeface="Arial"/>
              <a:sym typeface="Arial"/>
            </a:endParaRPr>
          </a:p>
        </p:txBody>
      </p:sp>
      <p:sp>
        <p:nvSpPr>
          <p:cNvPr id="335" name="Shape 335"/>
          <p:cNvSpPr/>
          <p:nvPr>
            <p:ph idx="5" type="pic"/>
          </p:nvPr>
        </p:nvSpPr>
        <p:spPr>
          <a:xfrm>
            <a:off x="397718" y="127079"/>
            <a:ext cx="875700" cy="866400"/>
          </a:xfrm>
          <a:prstGeom prst="roundRect">
            <a:avLst>
              <a:gd fmla="val 10903" name="adj"/>
            </a:avLst>
          </a:prstGeom>
          <a:solidFill>
            <a:schemeClr val="lt1"/>
          </a:solidFill>
          <a:ln>
            <a:noFill/>
          </a:ln>
        </p:spPr>
        <p:txBody>
          <a:bodyPr anchorCtr="0" anchor="ctr" bIns="68575" lIns="68575" spcFirstLastPara="1" rIns="68575" wrap="square" tIns="68575"/>
          <a:lstStyle>
            <a:lvl1pPr indent="-69850" lvl="0" marL="63500" marR="0" rtl="0" algn="l">
              <a:lnSpc>
                <a:spcPct val="100000"/>
              </a:lnSpc>
              <a:spcBef>
                <a:spcPts val="800"/>
              </a:spcBef>
              <a:spcAft>
                <a:spcPts val="0"/>
              </a:spcAft>
              <a:buClr>
                <a:srgbClr val="7F7F7F"/>
              </a:buClr>
              <a:buSzPts val="1100"/>
              <a:buFont typeface="Arial"/>
              <a:buChar char="​"/>
              <a:defRPr b="0" i="0" sz="1100" u="none" cap="none" strike="noStrike">
                <a:solidFill>
                  <a:schemeClr val="lt1"/>
                </a:solidFill>
                <a:latin typeface="Arial"/>
                <a:ea typeface="Arial"/>
                <a:cs typeface="Arial"/>
                <a:sym typeface="Arial"/>
              </a:defRPr>
            </a:lvl1pPr>
            <a:lvl2pPr indent="-50800" lvl="1" marL="1397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63500" lvl="2" marL="2794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69850" lvl="3" marL="4064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0" lvl="4" marL="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82550" lvl="5" marL="18923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82550" lvl="6" marL="2235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82550" lvl="7" marL="25781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82550" lvl="8" marL="2921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36" name="Shape 336"/>
          <p:cNvSpPr txBox="1"/>
          <p:nvPr>
            <p:ph idx="6" type="body"/>
          </p:nvPr>
        </p:nvSpPr>
        <p:spPr>
          <a:xfrm>
            <a:off x="432167" y="3878991"/>
            <a:ext cx="3344100" cy="1029900"/>
          </a:xfrm>
          <a:prstGeom prst="rect">
            <a:avLst/>
          </a:prstGeom>
          <a:noFill/>
          <a:ln>
            <a:noFill/>
          </a:ln>
        </p:spPr>
        <p:txBody>
          <a:bodyPr anchorCtr="0" anchor="t" bIns="68575" lIns="68575" spcFirstLastPara="1" rIns="68575" wrap="square" tIns="68575"/>
          <a:lstStyle>
            <a:lvl1pPr indent="-304800" lvl="0" marL="457200" marR="0" rtl="0" algn="l">
              <a:lnSpc>
                <a:spcPct val="90000"/>
              </a:lnSpc>
              <a:spcBef>
                <a:spcPts val="600"/>
              </a:spcBef>
              <a:spcAft>
                <a:spcPts val="0"/>
              </a:spcAft>
              <a:buClr>
                <a:srgbClr val="7F7F7F"/>
              </a:buClr>
              <a:buSzPts val="1200"/>
              <a:buFont typeface="Arial"/>
              <a:buChar char="​"/>
              <a:defRPr b="0" i="0" sz="1200" u="none" cap="none" strike="noStrike">
                <a:solidFill>
                  <a:srgbClr val="6A625B"/>
                </a:solidFill>
                <a:latin typeface="Arial"/>
                <a:ea typeface="Arial"/>
                <a:cs typeface="Arial"/>
                <a:sym typeface="Arial"/>
              </a:defRPr>
            </a:lvl1pPr>
            <a:lvl2pPr indent="-304800" lvl="1" marL="914400" marR="0" rtl="0" algn="l">
              <a:lnSpc>
                <a:spcPct val="90000"/>
              </a:lnSpc>
              <a:spcBef>
                <a:spcPts val="600"/>
              </a:spcBef>
              <a:spcAft>
                <a:spcPts val="0"/>
              </a:spcAft>
              <a:buClr>
                <a:schemeClr val="lt2"/>
              </a:buClr>
              <a:buSzPts val="1200"/>
              <a:buFont typeface="Arial"/>
              <a:buChar char="•"/>
              <a:defRPr b="0" i="0" sz="1200" u="none" cap="none" strike="noStrike">
                <a:solidFill>
                  <a:srgbClr val="6A625B"/>
                </a:solidFill>
                <a:latin typeface="Arial"/>
                <a:ea typeface="Arial"/>
                <a:cs typeface="Arial"/>
                <a:sym typeface="Arial"/>
              </a:defRPr>
            </a:lvl2pPr>
            <a:lvl3pPr indent="-228600" lvl="2" marL="1371600" marR="0" rtl="0" algn="l">
              <a:lnSpc>
                <a:spcPct val="90000"/>
              </a:lnSpc>
              <a:spcBef>
                <a:spcPts val="600"/>
              </a:spcBef>
              <a:spcAft>
                <a:spcPts val="0"/>
              </a:spcAft>
              <a:buClr>
                <a:schemeClr val="lt2"/>
              </a:buClr>
              <a:buSzPts val="1100"/>
              <a:buFont typeface="Arial"/>
              <a:buNone/>
              <a:defRPr b="0" i="0" sz="1100" u="none" cap="none" strike="noStrike">
                <a:solidFill>
                  <a:srgbClr val="6A625B"/>
                </a:solidFill>
                <a:latin typeface="Arial"/>
                <a:ea typeface="Arial"/>
                <a:cs typeface="Arial"/>
                <a:sym typeface="Arial"/>
              </a:defRPr>
            </a:lvl3pPr>
            <a:lvl4pPr indent="-304800" lvl="3" marL="1828800" marR="0" rtl="0" algn="l">
              <a:lnSpc>
                <a:spcPct val="90000"/>
              </a:lnSpc>
              <a:spcBef>
                <a:spcPts val="600"/>
              </a:spcBef>
              <a:spcAft>
                <a:spcPts val="0"/>
              </a:spcAft>
              <a:buClr>
                <a:schemeClr val="lt2"/>
              </a:buClr>
              <a:buSzPts val="1200"/>
              <a:buFont typeface="Arial"/>
              <a:buChar char="•"/>
              <a:defRPr b="1" i="0" sz="1200" u="none" cap="none" strike="noStrike">
                <a:solidFill>
                  <a:srgbClr val="6A625B"/>
                </a:solidFill>
                <a:latin typeface="Arial"/>
                <a:ea typeface="Arial"/>
                <a:cs typeface="Arial"/>
                <a:sym typeface="Arial"/>
              </a:defRPr>
            </a:lvl4pPr>
            <a:lvl5pPr indent="-228600" lvl="4" marL="2286000" marR="0" rtl="0" algn="l">
              <a:lnSpc>
                <a:spcPct val="90000"/>
              </a:lnSpc>
              <a:spcBef>
                <a:spcPts val="600"/>
              </a:spcBef>
              <a:spcAft>
                <a:spcPts val="0"/>
              </a:spcAft>
              <a:buClr>
                <a:srgbClr val="7C868D"/>
              </a:buClr>
              <a:buSzPts val="1100"/>
              <a:buFont typeface="Arial"/>
              <a:buNone/>
              <a:defRPr b="0" i="0" sz="1200" u="none" cap="none" strike="noStrike">
                <a:solidFill>
                  <a:srgbClr val="7C868D"/>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37" name="Shape 337"/>
          <p:cNvSpPr txBox="1"/>
          <p:nvPr>
            <p:ph idx="7" type="body"/>
          </p:nvPr>
        </p:nvSpPr>
        <p:spPr>
          <a:xfrm>
            <a:off x="432167" y="3460130"/>
            <a:ext cx="3326700" cy="350100"/>
          </a:xfrm>
          <a:prstGeom prst="rect">
            <a:avLst/>
          </a:prstGeom>
          <a:noFill/>
          <a:ln>
            <a:noFill/>
          </a:ln>
        </p:spPr>
        <p:txBody>
          <a:bodyPr anchorCtr="0" anchor="b" bIns="68575" lIns="68575" spcFirstLastPara="1" rIns="68575" wrap="square" tIns="68575"/>
          <a:lstStyle>
            <a:lvl1pPr indent="-317500" lvl="0" marL="457200" marR="0" rtl="0" algn="l">
              <a:lnSpc>
                <a:spcPct val="90000"/>
              </a:lnSpc>
              <a:spcBef>
                <a:spcPts val="800"/>
              </a:spcBef>
              <a:spcAft>
                <a:spcPts val="0"/>
              </a:spcAft>
              <a:buClr>
                <a:srgbClr val="7F7F7F"/>
              </a:buClr>
              <a:buSzPts val="1400"/>
              <a:buFont typeface="Arial"/>
              <a:buChar char="​"/>
              <a:defRPr b="1" i="0" sz="14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lt2"/>
              </a:buClr>
              <a:buSzPts val="1400"/>
              <a:buFont typeface="Arial"/>
              <a:buChar char="•"/>
              <a:defRPr b="0" i="0" sz="1400" u="none" cap="none" strike="noStrike">
                <a:solidFill>
                  <a:srgbClr val="8D837B"/>
                </a:solidFill>
                <a:latin typeface="Arial"/>
                <a:ea typeface="Arial"/>
                <a:cs typeface="Arial"/>
                <a:sym typeface="Arial"/>
              </a:defRPr>
            </a:lvl2pPr>
            <a:lvl3pPr indent="-304800" lvl="2" marL="1371600" marR="0" rtl="0" algn="l">
              <a:lnSpc>
                <a:spcPct val="100000"/>
              </a:lnSpc>
              <a:spcBef>
                <a:spcPts val="500"/>
              </a:spcBef>
              <a:spcAft>
                <a:spcPts val="0"/>
              </a:spcAft>
              <a:buClr>
                <a:schemeClr val="lt2"/>
              </a:buClr>
              <a:buSzPts val="1200"/>
              <a:buFont typeface="Arial"/>
              <a:buChar char="•"/>
              <a:defRPr b="0" i="0" sz="1200" u="none" cap="none" strike="noStrike">
                <a:solidFill>
                  <a:srgbClr val="8D837B"/>
                </a:solidFill>
                <a:latin typeface="Arial"/>
                <a:ea typeface="Arial"/>
                <a:cs typeface="Arial"/>
                <a:sym typeface="Arial"/>
              </a:defRPr>
            </a:lvl3pPr>
            <a:lvl4pPr indent="-298450" lvl="3" marL="1828800" marR="0" rtl="0" algn="l">
              <a:lnSpc>
                <a:spcPct val="100000"/>
              </a:lnSpc>
              <a:spcBef>
                <a:spcPts val="500"/>
              </a:spcBef>
              <a:spcAft>
                <a:spcPts val="0"/>
              </a:spcAft>
              <a:buClr>
                <a:schemeClr val="lt2"/>
              </a:buClr>
              <a:buSzPts val="11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icture 23" id="338" name="Shape 338"/>
          <p:cNvPicPr preferRelativeResize="0"/>
          <p:nvPr/>
        </p:nvPicPr>
        <p:blipFill rotWithShape="1">
          <a:blip r:embed="rId2">
            <a:alphaModFix/>
          </a:blip>
          <a:srcRect b="0" l="0" r="0" t="0"/>
          <a:stretch/>
        </p:blipFill>
        <p:spPr>
          <a:xfrm>
            <a:off x="8492566" y="4693436"/>
            <a:ext cx="462227" cy="321944"/>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 - Guide Placement ">
  <p:cSld name="W - Guide Placement ">
    <p:spTree>
      <p:nvGrpSpPr>
        <p:cNvPr id="339" name="Shape 339"/>
        <p:cNvGrpSpPr/>
        <p:nvPr/>
      </p:nvGrpSpPr>
      <p:grpSpPr>
        <a:xfrm>
          <a:off x="0" y="0"/>
          <a:ext cx="0" cy="0"/>
          <a:chOff x="0" y="0"/>
          <a:chExt cx="0" cy="0"/>
        </a:xfrm>
      </p:grpSpPr>
      <p:sp>
        <p:nvSpPr>
          <p:cNvPr id="340" name="Shape 340"/>
          <p:cNvSpPr/>
          <p:nvPr/>
        </p:nvSpPr>
        <p:spPr>
          <a:xfrm>
            <a:off x="5337771" y="1717276"/>
            <a:ext cx="3326400" cy="293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A1E0"/>
              </a:buClr>
              <a:buSzPts val="300"/>
              <a:buFont typeface="Arial"/>
              <a:buNone/>
            </a:pPr>
            <a:r>
              <a:rPr b="1" i="0" lang="en" sz="1200" u="none" cap="none" strike="noStrike">
                <a:solidFill>
                  <a:srgbClr val="00A1E0"/>
                </a:solidFill>
                <a:latin typeface="Arial"/>
                <a:ea typeface="Arial"/>
                <a:cs typeface="Arial"/>
                <a:sym typeface="Arial"/>
              </a:rPr>
              <a:t>Realigning Guides</a:t>
            </a:r>
            <a:endParaRPr sz="1100"/>
          </a:p>
          <a:p>
            <a:pPr indent="0" lvl="0" marL="0" marR="0" rtl="0" algn="l">
              <a:lnSpc>
                <a:spcPct val="100000"/>
              </a:lnSpc>
              <a:spcBef>
                <a:spcPts val="600"/>
              </a:spcBef>
              <a:spcAft>
                <a:spcPts val="0"/>
              </a:spcAft>
              <a:buClr>
                <a:schemeClr val="accent2"/>
              </a:buClr>
              <a:buSzPts val="200"/>
              <a:buFont typeface="Arial"/>
              <a:buNone/>
            </a:pPr>
            <a:r>
              <a:rPr b="0" i="0" lang="en" sz="900" u="none" cap="none" strike="noStrike">
                <a:solidFill>
                  <a:schemeClr val="accent2"/>
                </a:solidFill>
                <a:latin typeface="Arial"/>
                <a:ea typeface="Arial"/>
                <a:cs typeface="Arial"/>
                <a:sym typeface="Arial"/>
              </a:rPr>
              <a:t>Guides can can easily be bumped and moved accidentally.  </a:t>
            </a:r>
            <a:endParaRPr sz="1100"/>
          </a:p>
          <a:p>
            <a:pPr indent="0" lvl="0" marL="0" marR="0" rtl="0" algn="l">
              <a:lnSpc>
                <a:spcPct val="100000"/>
              </a:lnSpc>
              <a:spcBef>
                <a:spcPts val="600"/>
              </a:spcBef>
              <a:spcAft>
                <a:spcPts val="0"/>
              </a:spcAft>
              <a:buClr>
                <a:schemeClr val="accent2"/>
              </a:buClr>
              <a:buSzPts val="200"/>
              <a:buFont typeface="Arial"/>
              <a:buNone/>
            </a:pPr>
            <a:r>
              <a:rPr b="0" i="0" lang="en" sz="900" u="none" cap="none" strike="noStrike">
                <a:solidFill>
                  <a:schemeClr val="accent2"/>
                </a:solidFill>
                <a:latin typeface="Arial"/>
                <a:ea typeface="Arial"/>
                <a:cs typeface="Arial"/>
                <a:sym typeface="Arial"/>
              </a:rPr>
              <a:t>This slide layout show you how to reset your guides. </a:t>
            </a:r>
            <a:endParaRPr sz="1100"/>
          </a:p>
          <a:p>
            <a:pPr indent="0" lvl="0" marL="0" marR="0" rtl="0" algn="l">
              <a:lnSpc>
                <a:spcPct val="100000"/>
              </a:lnSpc>
              <a:spcBef>
                <a:spcPts val="600"/>
              </a:spcBef>
              <a:spcAft>
                <a:spcPts val="0"/>
              </a:spcAft>
              <a:buClr>
                <a:schemeClr val="accent2"/>
              </a:buClr>
              <a:buSzPts val="200"/>
              <a:buFont typeface="Arial"/>
              <a:buNone/>
            </a:pPr>
            <a:r>
              <a:rPr b="1" i="0" lang="en" sz="900" u="none" cap="none" strike="noStrike">
                <a:solidFill>
                  <a:schemeClr val="accent2"/>
                </a:solidFill>
                <a:latin typeface="Arial"/>
                <a:ea typeface="Arial"/>
                <a:cs typeface="Arial"/>
                <a:sym typeface="Arial"/>
              </a:rPr>
              <a:t>NOTE: </a:t>
            </a:r>
            <a:r>
              <a:rPr b="0" i="0" lang="en" sz="900" u="none" cap="none" strike="noStrike">
                <a:solidFill>
                  <a:schemeClr val="accent2"/>
                </a:solidFill>
                <a:latin typeface="Arial"/>
                <a:ea typeface="Arial"/>
                <a:cs typeface="Arial"/>
                <a:sym typeface="Arial"/>
              </a:rPr>
              <a:t>When working on any older deck, be sure to check and ensure that the guides in your deck are set.</a:t>
            </a:r>
            <a:endParaRPr sz="1100"/>
          </a:p>
          <a:p>
            <a:pPr indent="6350" lvl="0" marL="0" marR="0" rtl="0" algn="l">
              <a:lnSpc>
                <a:spcPct val="100000"/>
              </a:lnSpc>
              <a:spcBef>
                <a:spcPts val="600"/>
              </a:spcBef>
              <a:spcAft>
                <a:spcPts val="0"/>
              </a:spcAft>
              <a:buClr>
                <a:schemeClr val="accent2"/>
              </a:buClr>
              <a:buSzPts val="900"/>
              <a:buFont typeface="Arial"/>
              <a:buAutoNum type="arabicPeriod"/>
            </a:pPr>
            <a:r>
              <a:rPr b="1" i="0" lang="en" sz="900" u="none" cap="none" strike="noStrike">
                <a:solidFill>
                  <a:schemeClr val="accent2"/>
                </a:solidFill>
                <a:latin typeface="Arial"/>
                <a:ea typeface="Arial"/>
                <a:cs typeface="Arial"/>
                <a:sym typeface="Arial"/>
              </a:rPr>
              <a:t> Turn on your guides </a:t>
            </a:r>
            <a:endParaRPr sz="1100"/>
          </a:p>
          <a:p>
            <a:pPr indent="6350" lvl="0" marL="0" marR="0" rtl="0" algn="l">
              <a:lnSpc>
                <a:spcPct val="100000"/>
              </a:lnSpc>
              <a:spcBef>
                <a:spcPts val="600"/>
              </a:spcBef>
              <a:spcAft>
                <a:spcPts val="0"/>
              </a:spcAft>
              <a:buClr>
                <a:schemeClr val="accent2"/>
              </a:buClr>
              <a:buSzPts val="900"/>
              <a:buFont typeface="Arial"/>
              <a:buAutoNum type="arabicPeriod"/>
            </a:pPr>
            <a:r>
              <a:rPr b="1" i="0" lang="en" sz="900" u="none" cap="none" strike="noStrike">
                <a:solidFill>
                  <a:schemeClr val="accent2"/>
                </a:solidFill>
                <a:latin typeface="Arial"/>
                <a:ea typeface="Arial"/>
                <a:cs typeface="Arial"/>
                <a:sym typeface="Arial"/>
              </a:rPr>
              <a:t> Insert a new slide the using the Guide Layout slide option.</a:t>
            </a:r>
            <a:endParaRPr sz="1100"/>
          </a:p>
          <a:p>
            <a:pPr indent="6350" lvl="0" marL="0" marR="0" rtl="0" algn="l">
              <a:lnSpc>
                <a:spcPct val="100000"/>
              </a:lnSpc>
              <a:spcBef>
                <a:spcPts val="600"/>
              </a:spcBef>
              <a:spcAft>
                <a:spcPts val="0"/>
              </a:spcAft>
              <a:buClr>
                <a:schemeClr val="accent2"/>
              </a:buClr>
              <a:buSzPts val="900"/>
              <a:buFont typeface="Arial"/>
              <a:buAutoNum type="arabicPeriod"/>
            </a:pPr>
            <a:r>
              <a:rPr b="1" i="0" lang="en" sz="900" u="none" cap="none" strike="noStrike">
                <a:solidFill>
                  <a:schemeClr val="accent2"/>
                </a:solidFill>
                <a:latin typeface="Arial"/>
                <a:ea typeface="Arial"/>
                <a:cs typeface="Arial"/>
                <a:sym typeface="Arial"/>
              </a:rPr>
              <a:t> Do your guides align with the orange lines in the new slide?  </a:t>
            </a:r>
            <a:r>
              <a:rPr b="0" i="0" lang="en" sz="900" u="none" cap="none" strike="noStrike">
                <a:solidFill>
                  <a:schemeClr val="accent2"/>
                </a:solidFill>
                <a:latin typeface="Arial"/>
                <a:ea typeface="Arial"/>
                <a:cs typeface="Arial"/>
                <a:sym typeface="Arial"/>
              </a:rPr>
              <a:t>If yes, your guides are set, if not, proceed then realign each of the lines to line up with the lines shown on this page. </a:t>
            </a:r>
            <a:endParaRPr sz="1100"/>
          </a:p>
          <a:p>
            <a:pPr indent="6350" lvl="0" marL="0" marR="0" rtl="0" algn="l">
              <a:lnSpc>
                <a:spcPct val="100000"/>
              </a:lnSpc>
              <a:spcBef>
                <a:spcPts val="600"/>
              </a:spcBef>
              <a:spcAft>
                <a:spcPts val="0"/>
              </a:spcAft>
              <a:buClr>
                <a:schemeClr val="accent2"/>
              </a:buClr>
              <a:buSzPts val="900"/>
              <a:buFont typeface="Arial"/>
              <a:buAutoNum type="arabicPeriod"/>
            </a:pPr>
            <a:r>
              <a:rPr b="1" i="0" lang="en" sz="900" u="none" cap="none" strike="noStrike">
                <a:solidFill>
                  <a:schemeClr val="accent2"/>
                </a:solidFill>
                <a:latin typeface="Arial"/>
                <a:ea typeface="Arial"/>
                <a:cs typeface="Arial"/>
                <a:sym typeface="Arial"/>
              </a:rPr>
              <a:t> Once guides are reset, delete the Guide Layout Slide</a:t>
            </a:r>
            <a:endParaRPr sz="1100"/>
          </a:p>
          <a:p>
            <a:pPr indent="0" lvl="0" marL="0" marR="0" rtl="0" algn="l">
              <a:lnSpc>
                <a:spcPct val="100000"/>
              </a:lnSpc>
              <a:spcBef>
                <a:spcPts val="600"/>
              </a:spcBef>
              <a:spcAft>
                <a:spcPts val="0"/>
              </a:spcAft>
              <a:buClr>
                <a:srgbClr val="000000"/>
              </a:buClr>
              <a:buSzPts val="200"/>
              <a:buFont typeface="Arial"/>
              <a:buNone/>
            </a:pPr>
            <a:r>
              <a:t/>
            </a:r>
            <a:endParaRPr b="0" i="0" sz="1000" u="none" cap="none" strike="noStrike">
              <a:solidFill>
                <a:schemeClr val="accent2"/>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00"/>
              <a:buFont typeface="Arial"/>
              <a:buNone/>
            </a:pPr>
            <a:r>
              <a:t/>
            </a:r>
            <a:endParaRPr b="0" i="0" sz="1000" u="none" cap="none" strike="noStrike">
              <a:solidFill>
                <a:schemeClr val="accent2"/>
              </a:solidFill>
              <a:latin typeface="Arial"/>
              <a:ea typeface="Arial"/>
              <a:cs typeface="Arial"/>
              <a:sym typeface="Arial"/>
            </a:endParaRPr>
          </a:p>
        </p:txBody>
      </p:sp>
      <p:sp>
        <p:nvSpPr>
          <p:cNvPr id="341" name="Shape 341"/>
          <p:cNvSpPr txBox="1"/>
          <p:nvPr/>
        </p:nvSpPr>
        <p:spPr>
          <a:xfrm>
            <a:off x="838418" y="1717279"/>
            <a:ext cx="3544200" cy="26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200"/>
              <a:buFont typeface="Arial"/>
              <a:buNone/>
            </a:pPr>
            <a:r>
              <a:rPr b="1" i="0" lang="en" sz="1200" u="none" cap="none" strike="noStrike">
                <a:solidFill>
                  <a:schemeClr val="accent1"/>
                </a:solidFill>
                <a:latin typeface="Arial"/>
                <a:ea typeface="Arial"/>
                <a:cs typeface="Arial"/>
                <a:sym typeface="Arial"/>
              </a:rPr>
              <a:t>What are Drawing Guides?  </a:t>
            </a:r>
            <a:endParaRPr sz="1100"/>
          </a:p>
          <a:p>
            <a:pPr indent="0" lvl="0" marL="0" marR="0" rtl="0" algn="l">
              <a:lnSpc>
                <a:spcPct val="100000"/>
              </a:lnSpc>
              <a:spcBef>
                <a:spcPts val="600"/>
              </a:spcBef>
              <a:spcAft>
                <a:spcPts val="0"/>
              </a:spcAft>
              <a:buClr>
                <a:schemeClr val="accent2"/>
              </a:buClr>
              <a:buSzPts val="900"/>
              <a:buFont typeface="Arial"/>
              <a:buNone/>
            </a:pPr>
            <a:r>
              <a:rPr b="0" i="0" lang="en" sz="900" u="none" cap="none" strike="noStrike">
                <a:solidFill>
                  <a:schemeClr val="accent2"/>
                </a:solidFill>
                <a:latin typeface="Arial"/>
                <a:ea typeface="Arial"/>
                <a:cs typeface="Arial"/>
                <a:sym typeface="Arial"/>
              </a:rPr>
              <a:t>This lines that that appear on all pages in the same spot, but don’t show up when you print or view deck in Show mode.  </a:t>
            </a:r>
            <a:endParaRPr sz="1100"/>
          </a:p>
          <a:p>
            <a:pPr indent="0" lvl="0" marL="0" marR="0" rtl="0" algn="l">
              <a:lnSpc>
                <a:spcPct val="100000"/>
              </a:lnSpc>
              <a:spcBef>
                <a:spcPts val="600"/>
              </a:spcBef>
              <a:spcAft>
                <a:spcPts val="0"/>
              </a:spcAft>
              <a:buClr>
                <a:schemeClr val="accent2"/>
              </a:buClr>
              <a:buSzPts val="900"/>
              <a:buFont typeface="Arial"/>
              <a:buNone/>
            </a:pPr>
            <a:r>
              <a:rPr b="0" i="0" lang="en" sz="900" u="none" cap="none" strike="noStrike">
                <a:solidFill>
                  <a:schemeClr val="accent2"/>
                </a:solidFill>
                <a:latin typeface="Arial"/>
                <a:ea typeface="Arial"/>
                <a:cs typeface="Arial"/>
                <a:sym typeface="Arial"/>
              </a:rPr>
              <a:t>Think of them as internal margins for the proper alignment and consistent placement of content. Object will snap to them and they are also perfect for cropping an image to. </a:t>
            </a:r>
            <a:endParaRPr sz="1100"/>
          </a:p>
          <a:p>
            <a:pPr indent="0" lvl="0" marL="0" marR="0" rtl="0" algn="l">
              <a:lnSpc>
                <a:spcPct val="100000"/>
              </a:lnSpc>
              <a:spcBef>
                <a:spcPts val="600"/>
              </a:spcBef>
              <a:spcAft>
                <a:spcPts val="0"/>
              </a:spcAft>
              <a:buClr>
                <a:schemeClr val="accent2"/>
              </a:buClr>
              <a:buSzPts val="1600"/>
              <a:buFont typeface="Arial"/>
              <a:buNone/>
            </a:pPr>
            <a:r>
              <a:rPr b="0" i="0" lang="en" sz="900" u="none" cap="none" strike="noStrike">
                <a:solidFill>
                  <a:schemeClr val="accent2"/>
                </a:solidFill>
                <a:latin typeface="Arial"/>
                <a:ea typeface="Arial"/>
                <a:cs typeface="Arial"/>
                <a:sym typeface="Arial"/>
              </a:rPr>
              <a:t>This template has pre-made guides that delineate where your workspace is.  </a:t>
            </a:r>
            <a:br>
              <a:rPr b="1" i="0" lang="en" sz="900" u="none" cap="none" strike="noStrike">
                <a:solidFill>
                  <a:schemeClr val="accent2"/>
                </a:solidFill>
                <a:latin typeface="Arial"/>
                <a:ea typeface="Arial"/>
                <a:cs typeface="Arial"/>
                <a:sym typeface="Arial"/>
              </a:rPr>
            </a:br>
            <a:br>
              <a:rPr b="1" i="0" lang="en" sz="900" u="none" cap="none" strike="noStrike">
                <a:solidFill>
                  <a:schemeClr val="accent1"/>
                </a:solidFill>
                <a:latin typeface="Arial"/>
                <a:ea typeface="Arial"/>
                <a:cs typeface="Arial"/>
                <a:sym typeface="Arial"/>
              </a:rPr>
            </a:br>
            <a:r>
              <a:rPr b="1" i="0" lang="en" sz="1200" u="none" cap="none" strike="noStrike">
                <a:solidFill>
                  <a:schemeClr val="accent1"/>
                </a:solidFill>
                <a:latin typeface="Arial"/>
                <a:ea typeface="Arial"/>
                <a:cs typeface="Arial"/>
                <a:sym typeface="Arial"/>
              </a:rPr>
              <a:t>How to Turn Guides On and Off</a:t>
            </a:r>
            <a:endParaRPr sz="1100"/>
          </a:p>
          <a:p>
            <a:pPr indent="0" lvl="0" marL="0" marR="0" rtl="0" algn="l">
              <a:lnSpc>
                <a:spcPct val="100000"/>
              </a:lnSpc>
              <a:spcBef>
                <a:spcPts val="600"/>
              </a:spcBef>
              <a:spcAft>
                <a:spcPts val="0"/>
              </a:spcAft>
              <a:buClr>
                <a:schemeClr val="accent3"/>
              </a:buClr>
              <a:buSzPts val="900"/>
              <a:buFont typeface="Arial"/>
              <a:buNone/>
            </a:pPr>
            <a:r>
              <a:rPr b="1" i="0" lang="en" sz="900" u="none" cap="none" strike="noStrike">
                <a:solidFill>
                  <a:schemeClr val="accent2"/>
                </a:solidFill>
                <a:latin typeface="Arial"/>
                <a:ea typeface="Arial"/>
                <a:cs typeface="Arial"/>
                <a:sym typeface="Arial"/>
              </a:rPr>
              <a:t>Windows: </a:t>
            </a:r>
            <a:r>
              <a:rPr b="0" i="0" lang="en" sz="900" u="none" cap="none" strike="noStrike">
                <a:solidFill>
                  <a:schemeClr val="accent2"/>
                </a:solidFill>
                <a:latin typeface="Arial"/>
                <a:ea typeface="Arial"/>
                <a:cs typeface="Arial"/>
                <a:sym typeface="Arial"/>
              </a:rPr>
              <a:t>ALT + F9 or Right click in blue area off workspace &gt;Grids and Guides&gt;Display Drawing Guides on Screen</a:t>
            </a:r>
            <a:endParaRPr sz="1100"/>
          </a:p>
          <a:p>
            <a:pPr indent="0" lvl="0" marL="0" marR="0" rtl="0" algn="l">
              <a:lnSpc>
                <a:spcPct val="100000"/>
              </a:lnSpc>
              <a:spcBef>
                <a:spcPts val="600"/>
              </a:spcBef>
              <a:spcAft>
                <a:spcPts val="0"/>
              </a:spcAft>
              <a:buClr>
                <a:schemeClr val="accent3"/>
              </a:buClr>
              <a:buSzPts val="900"/>
              <a:buFont typeface="Arial"/>
              <a:buNone/>
            </a:pPr>
            <a:r>
              <a:rPr b="1" i="0" lang="en" sz="900" u="none" cap="none" strike="noStrike">
                <a:solidFill>
                  <a:schemeClr val="accent2"/>
                </a:solidFill>
                <a:latin typeface="Arial"/>
                <a:ea typeface="Arial"/>
                <a:cs typeface="Arial"/>
                <a:sym typeface="Arial"/>
              </a:rPr>
              <a:t>Mac 2011: </a:t>
            </a:r>
            <a:r>
              <a:rPr b="0" i="0" lang="en" sz="900" u="none" cap="none" strike="noStrike">
                <a:solidFill>
                  <a:schemeClr val="accent2"/>
                </a:solidFill>
                <a:latin typeface="Arial"/>
                <a:ea typeface="Arial"/>
                <a:cs typeface="Arial"/>
                <a:sym typeface="Arial"/>
              </a:rPr>
              <a:t>Control + Option + Command + G or </a:t>
            </a:r>
            <a:br>
              <a:rPr b="0" i="0" lang="en" sz="900" u="none" cap="none" strike="noStrike">
                <a:solidFill>
                  <a:schemeClr val="accent2"/>
                </a:solidFill>
                <a:latin typeface="Arial"/>
                <a:ea typeface="Arial"/>
                <a:cs typeface="Arial"/>
                <a:sym typeface="Arial"/>
              </a:rPr>
            </a:br>
            <a:r>
              <a:rPr b="0" i="0" lang="en" sz="900" u="none" cap="none" strike="noStrike">
                <a:solidFill>
                  <a:schemeClr val="accent2"/>
                </a:solidFill>
                <a:latin typeface="Arial"/>
                <a:ea typeface="Arial"/>
                <a:cs typeface="Arial"/>
                <a:sym typeface="Arial"/>
              </a:rPr>
              <a:t>View&gt;Guides&gt;Static Guides</a:t>
            </a:r>
            <a:endParaRPr sz="1100"/>
          </a:p>
          <a:p>
            <a:pPr indent="0" lvl="0" marL="0" marR="0" rtl="0" algn="l">
              <a:lnSpc>
                <a:spcPct val="100000"/>
              </a:lnSpc>
              <a:spcBef>
                <a:spcPts val="600"/>
              </a:spcBef>
              <a:spcAft>
                <a:spcPts val="0"/>
              </a:spcAft>
              <a:buClr>
                <a:schemeClr val="accent3"/>
              </a:buClr>
              <a:buSzPts val="900"/>
              <a:buFont typeface="Arial"/>
              <a:buNone/>
            </a:pPr>
            <a:r>
              <a:rPr b="1" i="0" lang="en" sz="900" u="none" cap="none" strike="noStrike">
                <a:solidFill>
                  <a:schemeClr val="accent2"/>
                </a:solidFill>
                <a:latin typeface="Arial"/>
                <a:ea typeface="Arial"/>
                <a:cs typeface="Arial"/>
                <a:sym typeface="Arial"/>
              </a:rPr>
              <a:t>MAC 2008:   </a:t>
            </a:r>
            <a:r>
              <a:rPr b="0" i="0" lang="en" sz="900" u="none" cap="none" strike="noStrike">
                <a:solidFill>
                  <a:schemeClr val="accent2"/>
                </a:solidFill>
                <a:latin typeface="Arial"/>
                <a:ea typeface="Arial"/>
                <a:cs typeface="Arial"/>
                <a:sym typeface="Arial"/>
              </a:rPr>
              <a:t>Command + G or View&gt;Guides&gt;Static Guides</a:t>
            </a:r>
            <a:endParaRPr sz="1100"/>
          </a:p>
        </p:txBody>
      </p:sp>
      <p:sp>
        <p:nvSpPr>
          <p:cNvPr id="342" name="Shape 342"/>
          <p:cNvSpPr txBox="1"/>
          <p:nvPr/>
        </p:nvSpPr>
        <p:spPr>
          <a:xfrm>
            <a:off x="5624789" y="1332310"/>
            <a:ext cx="2745000" cy="3465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chemeClr val="dk2"/>
              </a:buClr>
              <a:buSzPts val="200"/>
              <a:buFont typeface="Arial"/>
              <a:buNone/>
            </a:pPr>
            <a:r>
              <a:rPr b="0" i="0" lang="en" sz="900" u="none" cap="none" strike="noStrike">
                <a:solidFill>
                  <a:schemeClr val="dk2"/>
                </a:solidFill>
                <a:latin typeface="Arial"/>
                <a:ea typeface="Arial"/>
                <a:cs typeface="Arial"/>
                <a:sym typeface="Arial"/>
              </a:rPr>
              <a:t>The left and right top and bottom corners only area you should work within on your slides.</a:t>
            </a:r>
            <a:endParaRPr sz="1100"/>
          </a:p>
        </p:txBody>
      </p:sp>
      <p:cxnSp>
        <p:nvCxnSpPr>
          <p:cNvPr id="343" name="Shape 343"/>
          <p:cNvCxnSpPr/>
          <p:nvPr/>
        </p:nvCxnSpPr>
        <p:spPr>
          <a:xfrm rot="10800000">
            <a:off x="4571954" y="-4074159"/>
            <a:ext cx="0" cy="9141600"/>
          </a:xfrm>
          <a:prstGeom prst="straightConnector1">
            <a:avLst/>
          </a:prstGeom>
          <a:noFill/>
          <a:ln cap="flat" cmpd="sng" w="19050">
            <a:solidFill>
              <a:schemeClr val="accent5"/>
            </a:solidFill>
            <a:prstDash val="solid"/>
            <a:round/>
            <a:headEnd len="sm" w="sm" type="none"/>
            <a:tailEnd len="sm" w="sm" type="none"/>
          </a:ln>
        </p:spPr>
      </p:cxnSp>
      <p:grpSp>
        <p:nvGrpSpPr>
          <p:cNvPr id="344" name="Shape 344"/>
          <p:cNvGrpSpPr/>
          <p:nvPr/>
        </p:nvGrpSpPr>
        <p:grpSpPr>
          <a:xfrm>
            <a:off x="376433" y="-3469834"/>
            <a:ext cx="8391408" cy="12891345"/>
            <a:chOff x="501778" y="-4626445"/>
            <a:chExt cx="11185561" cy="17188459"/>
          </a:xfrm>
        </p:grpSpPr>
        <p:cxnSp>
          <p:nvCxnSpPr>
            <p:cNvPr id="345" name="Shape 345"/>
            <p:cNvCxnSpPr/>
            <p:nvPr/>
          </p:nvCxnSpPr>
          <p:spPr>
            <a:xfrm>
              <a:off x="608014" y="0"/>
              <a:ext cx="0" cy="6858000"/>
            </a:xfrm>
            <a:prstGeom prst="straightConnector1">
              <a:avLst/>
            </a:prstGeom>
            <a:noFill/>
            <a:ln cap="flat" cmpd="sng" w="19050">
              <a:solidFill>
                <a:schemeClr val="accent3"/>
              </a:solidFill>
              <a:prstDash val="solid"/>
              <a:round/>
              <a:headEnd len="sm" w="sm" type="none"/>
              <a:tailEnd len="sm" w="sm" type="none"/>
            </a:ln>
          </p:spPr>
        </p:cxnSp>
        <p:cxnSp>
          <p:nvCxnSpPr>
            <p:cNvPr id="346" name="Shape 346"/>
            <p:cNvCxnSpPr/>
            <p:nvPr/>
          </p:nvCxnSpPr>
          <p:spPr>
            <a:xfrm>
              <a:off x="11618913" y="-1588"/>
              <a:ext cx="0" cy="6858000"/>
            </a:xfrm>
            <a:prstGeom prst="straightConnector1">
              <a:avLst/>
            </a:prstGeom>
            <a:noFill/>
            <a:ln cap="flat" cmpd="sng" w="19050">
              <a:solidFill>
                <a:schemeClr val="accent3"/>
              </a:solidFill>
              <a:prstDash val="solid"/>
              <a:round/>
              <a:headEnd len="sm" w="sm" type="none"/>
              <a:tailEnd len="sm" w="sm" type="none"/>
            </a:ln>
          </p:spPr>
        </p:cxnSp>
        <p:cxnSp>
          <p:nvCxnSpPr>
            <p:cNvPr id="347" name="Shape 347"/>
            <p:cNvCxnSpPr/>
            <p:nvPr/>
          </p:nvCxnSpPr>
          <p:spPr>
            <a:xfrm rot="10800000">
              <a:off x="6094351" y="114339"/>
              <a:ext cx="0" cy="12188700"/>
            </a:xfrm>
            <a:prstGeom prst="straightConnector1">
              <a:avLst/>
            </a:prstGeom>
            <a:noFill/>
            <a:ln cap="flat" cmpd="sng" w="9525">
              <a:solidFill>
                <a:schemeClr val="accent3"/>
              </a:solidFill>
              <a:prstDash val="solid"/>
              <a:round/>
              <a:headEnd len="sm" w="sm" type="none"/>
              <a:tailEnd len="sm" w="sm" type="none"/>
            </a:ln>
          </p:spPr>
        </p:cxnSp>
        <p:cxnSp>
          <p:nvCxnSpPr>
            <p:cNvPr id="348" name="Shape 348"/>
            <p:cNvCxnSpPr/>
            <p:nvPr/>
          </p:nvCxnSpPr>
          <p:spPr>
            <a:xfrm rot="10800000">
              <a:off x="6094351" y="-4336399"/>
              <a:ext cx="0" cy="12188700"/>
            </a:xfrm>
            <a:prstGeom prst="straightConnector1">
              <a:avLst/>
            </a:prstGeom>
            <a:noFill/>
            <a:ln cap="flat" cmpd="sng" w="19050">
              <a:solidFill>
                <a:schemeClr val="accent3"/>
              </a:solidFill>
              <a:prstDash val="solid"/>
              <a:round/>
              <a:headEnd len="sm" w="sm" type="none"/>
              <a:tailEnd len="sm" w="sm" type="none"/>
            </a:ln>
          </p:spPr>
        </p:cxnSp>
        <p:sp>
          <p:nvSpPr>
            <p:cNvPr id="349" name="Shape 349"/>
            <p:cNvSpPr/>
            <p:nvPr/>
          </p:nvSpPr>
          <p:spPr>
            <a:xfrm flipH="1" rot="8100000">
              <a:off x="11244267" y="1764999"/>
              <a:ext cx="364443" cy="373352"/>
            </a:xfrm>
            <a:prstGeom prst="rightArrow">
              <a:avLst>
                <a:gd fmla="val 50000" name="adj1"/>
                <a:gd fmla="val 50000" name="adj2"/>
              </a:avLst>
            </a:prstGeom>
            <a:solidFill>
              <a:schemeClr val="lt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
                <a:buFont typeface="Arial"/>
                <a:buNone/>
              </a:pPr>
              <a:r>
                <a:t/>
              </a:r>
              <a:endParaRPr b="0" i="0" sz="1400" u="none" cap="none" strike="noStrike">
                <a:solidFill>
                  <a:schemeClr val="lt1"/>
                </a:solidFill>
                <a:latin typeface="Arial"/>
                <a:ea typeface="Arial"/>
                <a:cs typeface="Arial"/>
                <a:sym typeface="Arial"/>
              </a:endParaRPr>
            </a:p>
          </p:txBody>
        </p:sp>
        <p:sp>
          <p:nvSpPr>
            <p:cNvPr id="350" name="Shape 350"/>
            <p:cNvSpPr/>
            <p:nvPr/>
          </p:nvSpPr>
          <p:spPr>
            <a:xfrm rot="-8100000">
              <a:off x="580406" y="1764999"/>
              <a:ext cx="364443" cy="373352"/>
            </a:xfrm>
            <a:prstGeom prst="rightArrow">
              <a:avLst>
                <a:gd fmla="val 50000" name="adj1"/>
                <a:gd fmla="val 50000" name="adj2"/>
              </a:avLst>
            </a:prstGeom>
            <a:solidFill>
              <a:schemeClr val="lt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
                <a:buFont typeface="Arial"/>
                <a:buNone/>
              </a:pPr>
              <a:r>
                <a:t/>
              </a:r>
              <a:endParaRPr b="0" i="0" sz="1400" u="none" cap="none" strike="noStrike">
                <a:solidFill>
                  <a:schemeClr val="lt1"/>
                </a:solidFill>
                <a:latin typeface="Arial"/>
                <a:ea typeface="Arial"/>
                <a:cs typeface="Arial"/>
                <a:sym typeface="Arial"/>
              </a:endParaRPr>
            </a:p>
          </p:txBody>
        </p:sp>
        <p:sp>
          <p:nvSpPr>
            <p:cNvPr id="351" name="Shape 351"/>
            <p:cNvSpPr/>
            <p:nvPr/>
          </p:nvSpPr>
          <p:spPr>
            <a:xfrm rot="2700000">
              <a:off x="11244266" y="5638768"/>
              <a:ext cx="364443" cy="373352"/>
            </a:xfrm>
            <a:prstGeom prst="rightArrow">
              <a:avLst>
                <a:gd fmla="val 50000" name="adj1"/>
                <a:gd fmla="val 50000" name="adj2"/>
              </a:avLst>
            </a:prstGeom>
            <a:solidFill>
              <a:schemeClr val="lt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
                <a:buFont typeface="Arial"/>
                <a:buNone/>
              </a:pPr>
              <a:r>
                <a:t/>
              </a:r>
              <a:endParaRPr b="0" i="0" sz="1400" u="none" cap="none" strike="noStrike">
                <a:solidFill>
                  <a:schemeClr val="lt1"/>
                </a:solidFill>
                <a:latin typeface="Arial"/>
                <a:ea typeface="Arial"/>
                <a:cs typeface="Arial"/>
                <a:sym typeface="Arial"/>
              </a:endParaRPr>
            </a:p>
          </p:txBody>
        </p:sp>
        <p:sp>
          <p:nvSpPr>
            <p:cNvPr id="352" name="Shape 352"/>
            <p:cNvSpPr/>
            <p:nvPr/>
          </p:nvSpPr>
          <p:spPr>
            <a:xfrm flipH="1" rot="-2700000">
              <a:off x="580406" y="5638768"/>
              <a:ext cx="364443" cy="373352"/>
            </a:xfrm>
            <a:prstGeom prst="rightArrow">
              <a:avLst>
                <a:gd fmla="val 50000" name="adj1"/>
                <a:gd fmla="val 50000" name="adj2"/>
              </a:avLst>
            </a:prstGeom>
            <a:solidFill>
              <a:schemeClr val="lt2"/>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
                <a:buFont typeface="Arial"/>
                <a:buNone/>
              </a:pPr>
              <a:r>
                <a:t/>
              </a:r>
              <a:endParaRPr b="0" i="0" sz="1400" u="none" cap="none" strike="noStrike">
                <a:solidFill>
                  <a:schemeClr val="lt1"/>
                </a:solidFill>
                <a:latin typeface="Arial"/>
                <a:ea typeface="Arial"/>
                <a:cs typeface="Arial"/>
                <a:sym typeface="Arial"/>
              </a:endParaRPr>
            </a:p>
          </p:txBody>
        </p:sp>
        <p:cxnSp>
          <p:nvCxnSpPr>
            <p:cNvPr id="353" name="Shape 353"/>
            <p:cNvCxnSpPr/>
            <p:nvPr/>
          </p:nvCxnSpPr>
          <p:spPr>
            <a:xfrm rot="10800000">
              <a:off x="6094351" y="-4626445"/>
              <a:ext cx="0" cy="12188700"/>
            </a:xfrm>
            <a:prstGeom prst="straightConnector1">
              <a:avLst/>
            </a:prstGeom>
            <a:noFill/>
            <a:ln cap="flat" cmpd="sng" w="19050">
              <a:solidFill>
                <a:schemeClr val="accent3"/>
              </a:solidFill>
              <a:prstDash val="solid"/>
              <a:round/>
              <a:headEnd len="sm" w="sm" type="none"/>
              <a:tailEnd len="sm" w="sm" type="none"/>
            </a:ln>
          </p:spPr>
        </p:cxnSp>
        <p:cxnSp>
          <p:nvCxnSpPr>
            <p:cNvPr id="354" name="Shape 354"/>
            <p:cNvCxnSpPr/>
            <p:nvPr/>
          </p:nvCxnSpPr>
          <p:spPr>
            <a:xfrm rot="10800000">
              <a:off x="6094351" y="373314"/>
              <a:ext cx="0" cy="12188700"/>
            </a:xfrm>
            <a:prstGeom prst="straightConnector1">
              <a:avLst/>
            </a:prstGeom>
            <a:noFill/>
            <a:ln cap="flat" cmpd="sng" w="9525">
              <a:solidFill>
                <a:schemeClr val="accent3"/>
              </a:solidFill>
              <a:prstDash val="solid"/>
              <a:round/>
              <a:headEnd len="sm" w="sm" type="none"/>
              <a:tailEnd len="sm" w="sm" type="none"/>
            </a:ln>
          </p:spPr>
        </p:cxnSp>
      </p:grpSp>
      <p:sp>
        <p:nvSpPr>
          <p:cNvPr id="355" name="Shape 355"/>
          <p:cNvSpPr/>
          <p:nvPr/>
        </p:nvSpPr>
        <p:spPr>
          <a:xfrm>
            <a:off x="5343276" y="4224599"/>
            <a:ext cx="2986200" cy="63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A1E0"/>
              </a:buClr>
              <a:buSzPts val="1200"/>
              <a:buFont typeface="Arial"/>
              <a:buNone/>
            </a:pPr>
            <a:r>
              <a:rPr b="1" i="0" lang="en" sz="1200" u="none" cap="none" strike="noStrike">
                <a:solidFill>
                  <a:srgbClr val="00A1E0"/>
                </a:solidFill>
                <a:latin typeface="Arial"/>
                <a:ea typeface="Arial"/>
                <a:cs typeface="Arial"/>
                <a:sym typeface="Arial"/>
              </a:rPr>
              <a:t>How to Create a New Guide Line</a:t>
            </a:r>
            <a:endParaRPr sz="1100"/>
          </a:p>
          <a:p>
            <a:pPr indent="0" lvl="0" marL="0" marR="0" rtl="0" algn="l">
              <a:lnSpc>
                <a:spcPct val="100000"/>
              </a:lnSpc>
              <a:spcBef>
                <a:spcPts val="600"/>
              </a:spcBef>
              <a:spcAft>
                <a:spcPts val="0"/>
              </a:spcAft>
              <a:buClr>
                <a:schemeClr val="accent2"/>
              </a:buClr>
              <a:buSzPts val="900"/>
              <a:buFont typeface="Arial"/>
              <a:buNone/>
            </a:pPr>
            <a:r>
              <a:rPr b="0" i="0" lang="en" sz="900" u="none" cap="none" strike="noStrike">
                <a:solidFill>
                  <a:schemeClr val="accent2"/>
                </a:solidFill>
                <a:latin typeface="Arial"/>
                <a:ea typeface="Arial"/>
                <a:cs typeface="Arial"/>
                <a:sym typeface="Arial"/>
              </a:rPr>
              <a:t>Select a guide, hold down the Option key and drag.  This will duplicate the line</a:t>
            </a:r>
            <a:endParaRPr sz="1100"/>
          </a:p>
        </p:txBody>
      </p:sp>
      <p:sp>
        <p:nvSpPr>
          <p:cNvPr id="356" name="Shape 356"/>
          <p:cNvSpPr txBox="1"/>
          <p:nvPr>
            <p:ph type="title"/>
          </p:nvPr>
        </p:nvSpPr>
        <p:spPr>
          <a:xfrm>
            <a:off x="371572" y="104777"/>
            <a:ext cx="87153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357" name="Shape 357"/>
          <p:cNvSpPr txBox="1"/>
          <p:nvPr>
            <p:ph idx="11" type="ftr"/>
          </p:nvPr>
        </p:nvSpPr>
        <p:spPr>
          <a:xfrm>
            <a:off x="433500" y="4807847"/>
            <a:ext cx="6654900" cy="160500"/>
          </a:xfrm>
          <a:prstGeom prst="rect">
            <a:avLst/>
          </a:prstGeom>
          <a:noFill/>
          <a:ln>
            <a:noFill/>
          </a:ln>
        </p:spPr>
        <p:txBody>
          <a:bodyPr anchorCtr="0" anchor="b" bIns="68575" lIns="68575" spcFirstLastPara="1" rIns="68575" wrap="square" tIns="68575"/>
          <a:lstStyle>
            <a:lvl1pPr indent="0" lvl="0" marL="0" marR="0" rtl="0" algn="l">
              <a:lnSpc>
                <a:spcPct val="100000"/>
              </a:lnSpc>
              <a:spcBef>
                <a:spcPts val="0"/>
              </a:spcBef>
              <a:spcAft>
                <a:spcPts val="0"/>
              </a:spcAft>
              <a:buClr>
                <a:schemeClr val="accent2"/>
              </a:buClr>
              <a:buSzPts val="1100"/>
              <a:buFont typeface="Arial"/>
              <a:buNone/>
              <a:defRPr b="0" i="0" sz="900" u="none" cap="none" strike="noStrike">
                <a:solidFill>
                  <a:schemeClr val="accent2"/>
                </a:solidFill>
                <a:latin typeface="Arial"/>
                <a:ea typeface="Arial"/>
                <a:cs typeface="Arial"/>
                <a:sym typeface="Arial"/>
              </a:defRPr>
            </a:lvl1pPr>
            <a:lvl2pPr indent="0" lvl="1" marL="3429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2pPr>
            <a:lvl3pPr indent="0" lvl="2" marL="6858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3pPr>
            <a:lvl4pPr indent="0" lvl="3" marL="10287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4pPr>
            <a:lvl5pPr indent="0" lvl="4" marL="13716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5pPr>
            <a:lvl6pPr indent="0" lvl="5" marL="17145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6pPr>
            <a:lvl7pPr indent="0" lvl="6" marL="20574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7pPr>
            <a:lvl8pPr indent="0" lvl="7" marL="24003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8pPr>
            <a:lvl9pPr indent="0" lvl="8" marL="27432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2">
  <p:cSld name="Basic 2">
    <p:spTree>
      <p:nvGrpSpPr>
        <p:cNvPr id="358" name="Shape 358"/>
        <p:cNvGrpSpPr/>
        <p:nvPr/>
      </p:nvGrpSpPr>
      <p:grpSpPr>
        <a:xfrm>
          <a:off x="0" y="0"/>
          <a:ext cx="0" cy="0"/>
          <a:chOff x="0" y="0"/>
          <a:chExt cx="0" cy="0"/>
        </a:xfrm>
      </p:grpSpPr>
      <p:sp>
        <p:nvSpPr>
          <p:cNvPr id="359" name="Shape 359"/>
          <p:cNvSpPr txBox="1"/>
          <p:nvPr>
            <p:ph type="title"/>
          </p:nvPr>
        </p:nvSpPr>
        <p:spPr>
          <a:xfrm>
            <a:off x="428737" y="47627"/>
            <a:ext cx="8286600" cy="7425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indent="0" lvl="1" marL="0"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360" name="Shape 360"/>
          <p:cNvSpPr txBox="1"/>
          <p:nvPr>
            <p:ph idx="1" type="body"/>
          </p:nvPr>
        </p:nvSpPr>
        <p:spPr>
          <a:xfrm>
            <a:off x="428739" y="810853"/>
            <a:ext cx="8286600" cy="276900"/>
          </a:xfrm>
          <a:prstGeom prst="rect">
            <a:avLst/>
          </a:prstGeom>
          <a:noFill/>
          <a:ln>
            <a:noFill/>
          </a:ln>
        </p:spPr>
        <p:txBody>
          <a:bodyPr anchorCtr="0" anchor="t" bIns="68575" lIns="68575" spcFirstLastPara="1" rIns="68575" wrap="square" tIns="68575"/>
          <a:lstStyle>
            <a:lvl1pPr indent="-342900" lvl="0" marL="457200" marR="0" rtl="0" algn="l">
              <a:lnSpc>
                <a:spcPct val="100000"/>
              </a:lnSpc>
              <a:spcBef>
                <a:spcPts val="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61" name="Shape 361"/>
          <p:cNvSpPr txBox="1"/>
          <p:nvPr>
            <p:ph idx="11" type="ftr"/>
          </p:nvPr>
        </p:nvSpPr>
        <p:spPr>
          <a:xfrm>
            <a:off x="433501" y="4906907"/>
            <a:ext cx="7942200" cy="135900"/>
          </a:xfrm>
          <a:prstGeom prst="rect">
            <a:avLst/>
          </a:prstGeom>
          <a:noFill/>
          <a:ln>
            <a:noFill/>
          </a:ln>
        </p:spPr>
        <p:txBody>
          <a:bodyPr anchorCtr="0" anchor="t" bIns="68575" lIns="68575" spcFirstLastPara="1" rIns="68575" wrap="square" tIns="68575"/>
          <a:lstStyle>
            <a:lvl1pPr indent="0" lvl="0" marL="0" marR="0" rtl="0" algn="l">
              <a:spcBef>
                <a:spcPts val="0"/>
              </a:spcBef>
              <a:spcAft>
                <a:spcPts val="0"/>
              </a:spcAft>
              <a:buSzPts val="1100"/>
              <a:buNone/>
              <a:defRPr sz="900">
                <a:solidFill>
                  <a:schemeClr val="accent2"/>
                </a:solidFill>
                <a:latin typeface="Arial"/>
                <a:ea typeface="Arial"/>
                <a:cs typeface="Arial"/>
                <a:sym typeface="Arial"/>
              </a:defRPr>
            </a:lvl1pPr>
            <a:lvl2pPr indent="0" lvl="1" marL="3429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indent="0" lvl="5" marL="17145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indent="0" lvl="6" marL="20574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indent="0" lvl="7" marL="24003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indent="0" lvl="8" marL="27432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B" showMasterSp="0">
  <p:cSld name="Title Slide_B">
    <p:bg>
      <p:bgPr>
        <a:solidFill>
          <a:srgbClr val="178BD1"/>
        </a:solidFill>
      </p:bgPr>
    </p:bg>
    <p:spTree>
      <p:nvGrpSpPr>
        <p:cNvPr id="368" name="Shape 368"/>
        <p:cNvGrpSpPr/>
        <p:nvPr/>
      </p:nvGrpSpPr>
      <p:grpSpPr>
        <a:xfrm>
          <a:off x="0" y="0"/>
          <a:ext cx="0" cy="0"/>
          <a:chOff x="0" y="0"/>
          <a:chExt cx="0" cy="0"/>
        </a:xfrm>
      </p:grpSpPr>
      <p:pic>
        <p:nvPicPr>
          <p:cNvPr id="369" name="Shape 369"/>
          <p:cNvPicPr preferRelativeResize="0"/>
          <p:nvPr/>
        </p:nvPicPr>
        <p:blipFill rotWithShape="1">
          <a:blip r:embed="rId2">
            <a:alphaModFix/>
          </a:blip>
          <a:srcRect b="28052" l="7507" r="6882" t="33544"/>
          <a:stretch/>
        </p:blipFill>
        <p:spPr>
          <a:xfrm>
            <a:off x="713332" y="965668"/>
            <a:ext cx="7982820" cy="1326456"/>
          </a:xfrm>
          <a:custGeom>
            <a:pathLst>
              <a:path extrusionOk="0" h="21600" w="21600">
                <a:moveTo>
                  <a:pt x="7373" y="0"/>
                </a:moveTo>
                <a:lnTo>
                  <a:pt x="5387" y="6278"/>
                </a:lnTo>
                <a:lnTo>
                  <a:pt x="4514" y="5078"/>
                </a:lnTo>
                <a:lnTo>
                  <a:pt x="2905" y="5112"/>
                </a:lnTo>
                <a:lnTo>
                  <a:pt x="0" y="10884"/>
                </a:lnTo>
                <a:lnTo>
                  <a:pt x="869" y="16282"/>
                </a:lnTo>
                <a:lnTo>
                  <a:pt x="5583" y="15366"/>
                </a:lnTo>
                <a:lnTo>
                  <a:pt x="6783" y="16333"/>
                </a:lnTo>
                <a:lnTo>
                  <a:pt x="9745" y="15269"/>
                </a:lnTo>
                <a:lnTo>
                  <a:pt x="11367" y="16262"/>
                </a:lnTo>
                <a:lnTo>
                  <a:pt x="11129" y="18651"/>
                </a:lnTo>
                <a:lnTo>
                  <a:pt x="13021" y="18315"/>
                </a:lnTo>
                <a:lnTo>
                  <a:pt x="12985" y="15989"/>
                </a:lnTo>
                <a:lnTo>
                  <a:pt x="18895" y="21600"/>
                </a:lnTo>
                <a:lnTo>
                  <a:pt x="20116" y="18586"/>
                </a:lnTo>
                <a:lnTo>
                  <a:pt x="21600" y="17929"/>
                </a:lnTo>
                <a:lnTo>
                  <a:pt x="18724" y="13701"/>
                </a:lnTo>
                <a:lnTo>
                  <a:pt x="18720" y="13697"/>
                </a:lnTo>
                <a:lnTo>
                  <a:pt x="18735" y="13488"/>
                </a:lnTo>
                <a:lnTo>
                  <a:pt x="18181" y="13101"/>
                </a:lnTo>
                <a:lnTo>
                  <a:pt x="17920" y="12812"/>
                </a:lnTo>
                <a:lnTo>
                  <a:pt x="17704" y="11797"/>
                </a:lnTo>
                <a:lnTo>
                  <a:pt x="16986" y="11458"/>
                </a:lnTo>
                <a:lnTo>
                  <a:pt x="16592" y="10271"/>
                </a:lnTo>
                <a:lnTo>
                  <a:pt x="14087" y="6188"/>
                </a:lnTo>
                <a:lnTo>
                  <a:pt x="13365" y="8596"/>
                </a:lnTo>
                <a:lnTo>
                  <a:pt x="12259" y="7148"/>
                </a:lnTo>
                <a:lnTo>
                  <a:pt x="12238" y="7492"/>
                </a:lnTo>
                <a:lnTo>
                  <a:pt x="11633" y="13585"/>
                </a:lnTo>
                <a:lnTo>
                  <a:pt x="9245" y="6164"/>
                </a:lnTo>
                <a:lnTo>
                  <a:pt x="8887" y="6503"/>
                </a:lnTo>
                <a:lnTo>
                  <a:pt x="7373" y="0"/>
                </a:lnTo>
                <a:close/>
              </a:path>
            </a:pathLst>
          </a:custGeom>
          <a:noFill/>
          <a:ln>
            <a:noFill/>
          </a:ln>
        </p:spPr>
      </p:pic>
      <p:sp>
        <p:nvSpPr>
          <p:cNvPr id="370" name="Shape 370"/>
          <p:cNvSpPr/>
          <p:nvPr/>
        </p:nvSpPr>
        <p:spPr>
          <a:xfrm>
            <a:off x="-1" y="-15169"/>
            <a:ext cx="9144000" cy="1808700"/>
          </a:xfrm>
          <a:prstGeom prst="rect">
            <a:avLst/>
          </a:prstGeom>
          <a:gradFill>
            <a:gsLst>
              <a:gs pos="0">
                <a:srgbClr val="309FFF"/>
              </a:gs>
              <a:gs pos="100000">
                <a:srgbClr val="68E2B3"/>
              </a:gs>
            </a:gsLst>
            <a:lin ang="5400012" scaled="0"/>
          </a:grad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lang="en" sz="2000">
                <a:solidFill>
                  <a:schemeClr val="dk1"/>
                </a:solidFill>
                <a:latin typeface="Arial"/>
                <a:ea typeface="Arial"/>
                <a:cs typeface="Arial"/>
                <a:sym typeface="Arial"/>
              </a:rPr>
              <a:t> </a:t>
            </a:r>
            <a:endParaRPr sz="1100"/>
          </a:p>
        </p:txBody>
      </p:sp>
      <p:pic>
        <p:nvPicPr>
          <p:cNvPr id="371" name="Shape 371"/>
          <p:cNvPicPr preferRelativeResize="0"/>
          <p:nvPr/>
        </p:nvPicPr>
        <p:blipFill rotWithShape="1">
          <a:blip r:embed="rId3">
            <a:alphaModFix/>
          </a:blip>
          <a:srcRect b="0" l="0" r="0" t="0"/>
          <a:stretch/>
        </p:blipFill>
        <p:spPr>
          <a:xfrm>
            <a:off x="2953451" y="-18052"/>
            <a:ext cx="3942914" cy="3942914"/>
          </a:xfrm>
          <a:prstGeom prst="rect">
            <a:avLst/>
          </a:prstGeom>
          <a:noFill/>
          <a:ln>
            <a:noFill/>
          </a:ln>
        </p:spPr>
      </p:pic>
      <p:sp>
        <p:nvSpPr>
          <p:cNvPr id="372" name="Shape 372"/>
          <p:cNvSpPr/>
          <p:nvPr/>
        </p:nvSpPr>
        <p:spPr>
          <a:xfrm>
            <a:off x="7325223" y="1294492"/>
            <a:ext cx="1518534" cy="386154"/>
          </a:xfrm>
          <a:custGeom>
            <a:pathLst>
              <a:path extrusionOk="0" h="21600" w="21600">
                <a:moveTo>
                  <a:pt x="2094" y="6506"/>
                </a:moveTo>
                <a:lnTo>
                  <a:pt x="12156" y="0"/>
                </a:lnTo>
                <a:lnTo>
                  <a:pt x="21600" y="8067"/>
                </a:lnTo>
                <a:lnTo>
                  <a:pt x="15907" y="21600"/>
                </a:lnTo>
                <a:lnTo>
                  <a:pt x="0" y="20646"/>
                </a:lnTo>
                <a:lnTo>
                  <a:pt x="2094" y="6506"/>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sp>
        <p:nvSpPr>
          <p:cNvPr id="373" name="Shape 373"/>
          <p:cNvSpPr/>
          <p:nvPr/>
        </p:nvSpPr>
        <p:spPr>
          <a:xfrm>
            <a:off x="0" y="686250"/>
            <a:ext cx="4737746" cy="1057457"/>
          </a:xfrm>
          <a:custGeom>
            <a:pathLst>
              <a:path extrusionOk="0" h="1409942" w="6316994">
                <a:moveTo>
                  <a:pt x="3027276" y="0"/>
                </a:moveTo>
                <a:lnTo>
                  <a:pt x="3494644" y="447918"/>
                </a:lnTo>
                <a:lnTo>
                  <a:pt x="4631312" y="598769"/>
                </a:lnTo>
                <a:lnTo>
                  <a:pt x="4787885" y="840613"/>
                </a:lnTo>
                <a:lnTo>
                  <a:pt x="5064744" y="819137"/>
                </a:lnTo>
                <a:lnTo>
                  <a:pt x="5226694" y="909478"/>
                </a:lnTo>
                <a:lnTo>
                  <a:pt x="6316994" y="1409942"/>
                </a:lnTo>
                <a:lnTo>
                  <a:pt x="5501537" y="1359941"/>
                </a:lnTo>
                <a:lnTo>
                  <a:pt x="0" y="1366296"/>
                </a:lnTo>
                <a:lnTo>
                  <a:pt x="0" y="227574"/>
                </a:lnTo>
                <a:lnTo>
                  <a:pt x="1431640" y="372786"/>
                </a:lnTo>
                <a:lnTo>
                  <a:pt x="2080445" y="236296"/>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sp>
        <p:nvSpPr>
          <p:cNvPr id="374" name="Shape 374"/>
          <p:cNvSpPr/>
          <p:nvPr/>
        </p:nvSpPr>
        <p:spPr>
          <a:xfrm flipH="1">
            <a:off x="973082" y="776632"/>
            <a:ext cx="1218456" cy="777762"/>
          </a:xfrm>
          <a:custGeom>
            <a:pathLst>
              <a:path extrusionOk="0" h="21600" w="21600">
                <a:moveTo>
                  <a:pt x="7149" y="4700"/>
                </a:moveTo>
                <a:lnTo>
                  <a:pt x="0" y="0"/>
                </a:lnTo>
                <a:lnTo>
                  <a:pt x="17327" y="21600"/>
                </a:lnTo>
                <a:lnTo>
                  <a:pt x="21600" y="16877"/>
                </a:lnTo>
                <a:lnTo>
                  <a:pt x="7149" y="4700"/>
                </a:lnTo>
                <a:close/>
              </a:path>
            </a:pathLst>
          </a:custGeom>
          <a:solidFill>
            <a:srgbClr val="64CCC9">
              <a:alpha val="41180"/>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sp>
        <p:nvSpPr>
          <p:cNvPr id="375" name="Shape 375"/>
          <p:cNvSpPr/>
          <p:nvPr/>
        </p:nvSpPr>
        <p:spPr>
          <a:xfrm flipH="1">
            <a:off x="2181884" y="1025857"/>
            <a:ext cx="485622" cy="149418"/>
          </a:xfrm>
          <a:custGeom>
            <a:pathLst>
              <a:path extrusionOk="0" h="21600" w="21600">
                <a:moveTo>
                  <a:pt x="1834" y="0"/>
                </a:moveTo>
                <a:lnTo>
                  <a:pt x="0" y="1017"/>
                </a:lnTo>
                <a:lnTo>
                  <a:pt x="13466" y="21600"/>
                </a:lnTo>
                <a:lnTo>
                  <a:pt x="21600" y="14060"/>
                </a:lnTo>
                <a:lnTo>
                  <a:pt x="1834" y="0"/>
                </a:lnTo>
                <a:close/>
              </a:path>
            </a:pathLst>
          </a:custGeom>
          <a:solidFill>
            <a:srgbClr val="64CCC9">
              <a:alpha val="41180"/>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sp>
        <p:nvSpPr>
          <p:cNvPr id="376" name="Shape 376"/>
          <p:cNvSpPr/>
          <p:nvPr/>
        </p:nvSpPr>
        <p:spPr>
          <a:xfrm flipH="1">
            <a:off x="2424633" y="1098055"/>
            <a:ext cx="879606" cy="147312"/>
          </a:xfrm>
          <a:custGeom>
            <a:pathLst>
              <a:path extrusionOk="0" h="21600" w="21600">
                <a:moveTo>
                  <a:pt x="8806" y="0"/>
                </a:moveTo>
                <a:lnTo>
                  <a:pt x="0" y="8417"/>
                </a:lnTo>
                <a:lnTo>
                  <a:pt x="17109" y="21600"/>
                </a:lnTo>
                <a:lnTo>
                  <a:pt x="21600" y="13953"/>
                </a:lnTo>
                <a:lnTo>
                  <a:pt x="8806" y="0"/>
                </a:lnTo>
                <a:close/>
              </a:path>
            </a:pathLst>
          </a:custGeom>
          <a:solidFill>
            <a:srgbClr val="64CCC9">
              <a:alpha val="41180"/>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sp>
        <p:nvSpPr>
          <p:cNvPr id="377" name="Shape 377"/>
          <p:cNvSpPr/>
          <p:nvPr/>
        </p:nvSpPr>
        <p:spPr>
          <a:xfrm>
            <a:off x="2" y="1792422"/>
            <a:ext cx="9144000" cy="3351300"/>
          </a:xfrm>
          <a:prstGeom prst="rect">
            <a:avLst/>
          </a:prstGeom>
          <a:gradFill>
            <a:gsLst>
              <a:gs pos="0">
                <a:srgbClr val="B2CCA1"/>
              </a:gs>
              <a:gs pos="100000">
                <a:srgbClr val="E3E9CD"/>
              </a:gs>
            </a:gsLst>
            <a:lin ang="5400012" scaled="0"/>
          </a:gradFill>
          <a:ln>
            <a:noFill/>
          </a:ln>
        </p:spPr>
        <p:txBody>
          <a:bodyPr anchorCtr="0" anchor="t" bIns="34275" lIns="17150" spcFirstLastPara="1" rIns="17150" wrap="square" tIns="34275">
            <a:noAutofit/>
          </a:bodyPr>
          <a:lstStyle/>
          <a:p>
            <a:pPr indent="0" lvl="0" marL="0" marR="0" rtl="0" algn="l">
              <a:lnSpc>
                <a:spcPct val="100000"/>
              </a:lnSpc>
              <a:spcBef>
                <a:spcPts val="0"/>
              </a:spcBef>
              <a:spcAft>
                <a:spcPts val="0"/>
              </a:spcAft>
              <a:buNone/>
            </a:pPr>
            <a:r>
              <a:rPr lang="en" sz="700">
                <a:solidFill>
                  <a:srgbClr val="000000"/>
                </a:solidFill>
                <a:latin typeface="Calibri"/>
                <a:ea typeface="Calibri"/>
                <a:cs typeface="Calibri"/>
                <a:sym typeface="Calibri"/>
              </a:rPr>
              <a:t> </a:t>
            </a:r>
            <a:endParaRPr sz="1100"/>
          </a:p>
        </p:txBody>
      </p:sp>
      <p:sp>
        <p:nvSpPr>
          <p:cNvPr id="378" name="Shape 378"/>
          <p:cNvSpPr/>
          <p:nvPr/>
        </p:nvSpPr>
        <p:spPr>
          <a:xfrm>
            <a:off x="6096484" y="1091330"/>
            <a:ext cx="1867698" cy="812646"/>
          </a:xfrm>
          <a:custGeom>
            <a:pathLst>
              <a:path extrusionOk="0" h="21600" w="21600">
                <a:moveTo>
                  <a:pt x="126" y="9769"/>
                </a:moveTo>
                <a:lnTo>
                  <a:pt x="10477" y="4740"/>
                </a:lnTo>
                <a:lnTo>
                  <a:pt x="17926" y="6827"/>
                </a:lnTo>
                <a:lnTo>
                  <a:pt x="21600" y="0"/>
                </a:lnTo>
                <a:lnTo>
                  <a:pt x="14478" y="21600"/>
                </a:lnTo>
                <a:lnTo>
                  <a:pt x="0" y="10099"/>
                </a:lnTo>
                <a:lnTo>
                  <a:pt x="126" y="9769"/>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sp>
        <p:nvSpPr>
          <p:cNvPr id="379" name="Shape 379"/>
          <p:cNvSpPr/>
          <p:nvPr/>
        </p:nvSpPr>
        <p:spPr>
          <a:xfrm>
            <a:off x="6222522" y="1270322"/>
            <a:ext cx="910602" cy="346756"/>
          </a:xfrm>
          <a:custGeom>
            <a:pathLst>
              <a:path extrusionOk="0" h="21089" w="21600">
                <a:moveTo>
                  <a:pt x="17888" y="37"/>
                </a:moveTo>
                <a:cubicBezTo>
                  <a:pt x="17767" y="-511"/>
                  <a:pt x="21600" y="5202"/>
                  <a:pt x="21600" y="5202"/>
                </a:cubicBezTo>
                <a:cubicBezTo>
                  <a:pt x="7940" y="21089"/>
                  <a:pt x="7940" y="21089"/>
                  <a:pt x="7940" y="21089"/>
                </a:cubicBezTo>
                <a:cubicBezTo>
                  <a:pt x="0" y="18350"/>
                  <a:pt x="0" y="18350"/>
                  <a:pt x="0" y="18350"/>
                </a:cubicBezTo>
                <a:cubicBezTo>
                  <a:pt x="9096" y="8567"/>
                  <a:pt x="9096" y="8567"/>
                  <a:pt x="9096" y="8567"/>
                </a:cubicBezTo>
                <a:cubicBezTo>
                  <a:pt x="10617" y="10211"/>
                  <a:pt x="10617" y="10211"/>
                  <a:pt x="10617" y="10211"/>
                </a:cubicBezTo>
                <a:lnTo>
                  <a:pt x="17888" y="37"/>
                </a:lnTo>
                <a:close/>
              </a:path>
            </a:pathLst>
          </a:custGeom>
          <a:solidFill>
            <a:srgbClr val="3BB3D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sp>
        <p:nvSpPr>
          <p:cNvPr id="380" name="Shape 380"/>
          <p:cNvSpPr/>
          <p:nvPr/>
        </p:nvSpPr>
        <p:spPr>
          <a:xfrm>
            <a:off x="7497272" y="1092882"/>
            <a:ext cx="1073466" cy="350460"/>
          </a:xfrm>
          <a:custGeom>
            <a:pathLst>
              <a:path extrusionOk="0" h="21600" w="21600">
                <a:moveTo>
                  <a:pt x="9333" y="0"/>
                </a:moveTo>
                <a:lnTo>
                  <a:pt x="17449" y="10227"/>
                </a:lnTo>
                <a:lnTo>
                  <a:pt x="21600" y="12998"/>
                </a:lnTo>
                <a:lnTo>
                  <a:pt x="16231" y="18350"/>
                </a:lnTo>
                <a:lnTo>
                  <a:pt x="0" y="21600"/>
                </a:lnTo>
                <a:lnTo>
                  <a:pt x="7273" y="7359"/>
                </a:lnTo>
                <a:lnTo>
                  <a:pt x="9333" y="0"/>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sp>
        <p:nvSpPr>
          <p:cNvPr id="381" name="Shape 381"/>
          <p:cNvSpPr/>
          <p:nvPr/>
        </p:nvSpPr>
        <p:spPr>
          <a:xfrm>
            <a:off x="6862763" y="1099134"/>
            <a:ext cx="1256742" cy="753786"/>
          </a:xfrm>
          <a:custGeom>
            <a:pathLst>
              <a:path extrusionOk="0" h="21600" w="21600">
                <a:moveTo>
                  <a:pt x="18878" y="0"/>
                </a:moveTo>
                <a:lnTo>
                  <a:pt x="13281" y="7112"/>
                </a:lnTo>
                <a:lnTo>
                  <a:pt x="10989" y="7734"/>
                </a:lnTo>
                <a:lnTo>
                  <a:pt x="6366" y="8286"/>
                </a:lnTo>
                <a:lnTo>
                  <a:pt x="0" y="16074"/>
                </a:lnTo>
                <a:lnTo>
                  <a:pt x="10524" y="21600"/>
                </a:lnTo>
                <a:cubicBezTo>
                  <a:pt x="10524" y="21600"/>
                  <a:pt x="10525" y="21600"/>
                  <a:pt x="11736" y="20665"/>
                </a:cubicBezTo>
                <a:cubicBezTo>
                  <a:pt x="12948" y="19731"/>
                  <a:pt x="15371" y="17861"/>
                  <a:pt x="20214" y="14121"/>
                </a:cubicBezTo>
                <a:cubicBezTo>
                  <a:pt x="20214" y="14121"/>
                  <a:pt x="20213" y="14119"/>
                  <a:pt x="18734" y="14302"/>
                </a:cubicBezTo>
                <a:cubicBezTo>
                  <a:pt x="17255" y="14484"/>
                  <a:pt x="14298" y="14851"/>
                  <a:pt x="8385" y="15588"/>
                </a:cubicBezTo>
                <a:cubicBezTo>
                  <a:pt x="8385" y="15588"/>
                  <a:pt x="10681" y="13904"/>
                  <a:pt x="12997" y="12213"/>
                </a:cubicBezTo>
                <a:cubicBezTo>
                  <a:pt x="15313" y="10523"/>
                  <a:pt x="17648" y="8826"/>
                  <a:pt x="17727" y="8800"/>
                </a:cubicBezTo>
                <a:lnTo>
                  <a:pt x="17758" y="8800"/>
                </a:lnTo>
                <a:lnTo>
                  <a:pt x="21600" y="5330"/>
                </a:lnTo>
                <a:lnTo>
                  <a:pt x="18878" y="0"/>
                </a:lnTo>
                <a:close/>
              </a:path>
            </a:pathLst>
          </a:custGeom>
          <a:solidFill>
            <a:srgbClr val="3BB3D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sp>
        <p:nvSpPr>
          <p:cNvPr id="382" name="Shape 382"/>
          <p:cNvSpPr/>
          <p:nvPr/>
        </p:nvSpPr>
        <p:spPr>
          <a:xfrm>
            <a:off x="8114960" y="1285494"/>
            <a:ext cx="1028772" cy="683405"/>
          </a:xfrm>
          <a:custGeom>
            <a:pathLst>
              <a:path extrusionOk="0" h="911207" w="1371696">
                <a:moveTo>
                  <a:pt x="0" y="0"/>
                </a:moveTo>
                <a:lnTo>
                  <a:pt x="607545" y="24390"/>
                </a:lnTo>
                <a:lnTo>
                  <a:pt x="855705" y="113313"/>
                </a:lnTo>
                <a:lnTo>
                  <a:pt x="1371696" y="253725"/>
                </a:lnTo>
                <a:lnTo>
                  <a:pt x="1371696" y="911207"/>
                </a:lnTo>
                <a:lnTo>
                  <a:pt x="72462" y="599271"/>
                </a:lnTo>
                <a:lnTo>
                  <a:pt x="847399" y="216706"/>
                </a:lnTo>
                <a:close/>
              </a:path>
            </a:pathLst>
          </a:custGeom>
          <a:solidFill>
            <a:srgbClr val="3BB3D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sp>
        <p:nvSpPr>
          <p:cNvPr id="383" name="Shape 383"/>
          <p:cNvSpPr/>
          <p:nvPr/>
        </p:nvSpPr>
        <p:spPr>
          <a:xfrm>
            <a:off x="7284295" y="1571693"/>
            <a:ext cx="783216" cy="334854"/>
          </a:xfrm>
          <a:custGeom>
            <a:pathLst>
              <a:path extrusionOk="0" h="21600" w="21600">
                <a:moveTo>
                  <a:pt x="19439" y="12390"/>
                </a:moveTo>
                <a:lnTo>
                  <a:pt x="17754" y="6615"/>
                </a:lnTo>
                <a:lnTo>
                  <a:pt x="21600" y="0"/>
                </a:lnTo>
                <a:lnTo>
                  <a:pt x="9913" y="6001"/>
                </a:lnTo>
                <a:lnTo>
                  <a:pt x="0" y="15987"/>
                </a:lnTo>
                <a:lnTo>
                  <a:pt x="12106" y="21600"/>
                </a:lnTo>
                <a:lnTo>
                  <a:pt x="19439" y="12390"/>
                </a:lnTo>
                <a:close/>
              </a:path>
            </a:pathLst>
          </a:custGeom>
          <a:solidFill>
            <a:srgbClr val="3BB3D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sp>
        <p:nvSpPr>
          <p:cNvPr id="384" name="Shape 384"/>
          <p:cNvSpPr/>
          <p:nvPr/>
        </p:nvSpPr>
        <p:spPr>
          <a:xfrm>
            <a:off x="7159724" y="1586162"/>
            <a:ext cx="1983759" cy="509072"/>
          </a:xfrm>
          <a:custGeom>
            <a:pathLst>
              <a:path extrusionOk="0" h="678762" w="2645012">
                <a:moveTo>
                  <a:pt x="1185347" y="0"/>
                </a:moveTo>
                <a:lnTo>
                  <a:pt x="2645012" y="447171"/>
                </a:lnTo>
                <a:lnTo>
                  <a:pt x="2645012" y="678269"/>
                </a:lnTo>
                <a:lnTo>
                  <a:pt x="1141690" y="633953"/>
                </a:lnTo>
                <a:lnTo>
                  <a:pt x="0" y="678762"/>
                </a:lnTo>
                <a:lnTo>
                  <a:pt x="545795" y="241190"/>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sp>
        <p:nvSpPr>
          <p:cNvPr id="385" name="Shape 385"/>
          <p:cNvSpPr/>
          <p:nvPr/>
        </p:nvSpPr>
        <p:spPr>
          <a:xfrm>
            <a:off x="713335" y="965668"/>
            <a:ext cx="7982820" cy="1326456"/>
          </a:xfrm>
          <a:custGeom>
            <a:pathLst>
              <a:path extrusionOk="0" h="21600" w="21600">
                <a:moveTo>
                  <a:pt x="7373" y="0"/>
                </a:moveTo>
                <a:lnTo>
                  <a:pt x="5387" y="6278"/>
                </a:lnTo>
                <a:lnTo>
                  <a:pt x="4514" y="5078"/>
                </a:lnTo>
                <a:lnTo>
                  <a:pt x="2905" y="5112"/>
                </a:lnTo>
                <a:lnTo>
                  <a:pt x="0" y="10884"/>
                </a:lnTo>
                <a:lnTo>
                  <a:pt x="869" y="16282"/>
                </a:lnTo>
                <a:lnTo>
                  <a:pt x="5583" y="15366"/>
                </a:lnTo>
                <a:lnTo>
                  <a:pt x="6783" y="16333"/>
                </a:lnTo>
                <a:lnTo>
                  <a:pt x="9745" y="15269"/>
                </a:lnTo>
                <a:lnTo>
                  <a:pt x="11367" y="16262"/>
                </a:lnTo>
                <a:lnTo>
                  <a:pt x="11129" y="18651"/>
                </a:lnTo>
                <a:lnTo>
                  <a:pt x="13021" y="18315"/>
                </a:lnTo>
                <a:lnTo>
                  <a:pt x="12985" y="15989"/>
                </a:lnTo>
                <a:lnTo>
                  <a:pt x="18895" y="21600"/>
                </a:lnTo>
                <a:lnTo>
                  <a:pt x="20116" y="18586"/>
                </a:lnTo>
                <a:lnTo>
                  <a:pt x="21600" y="17929"/>
                </a:lnTo>
                <a:lnTo>
                  <a:pt x="18724" y="13701"/>
                </a:lnTo>
                <a:lnTo>
                  <a:pt x="18720" y="13697"/>
                </a:lnTo>
                <a:lnTo>
                  <a:pt x="18735" y="13488"/>
                </a:lnTo>
                <a:lnTo>
                  <a:pt x="18181" y="13101"/>
                </a:lnTo>
                <a:lnTo>
                  <a:pt x="17920" y="12812"/>
                </a:lnTo>
                <a:lnTo>
                  <a:pt x="17704" y="11797"/>
                </a:lnTo>
                <a:lnTo>
                  <a:pt x="16986" y="11458"/>
                </a:lnTo>
                <a:lnTo>
                  <a:pt x="16592" y="10271"/>
                </a:lnTo>
                <a:lnTo>
                  <a:pt x="14087" y="6188"/>
                </a:lnTo>
                <a:lnTo>
                  <a:pt x="13365" y="8596"/>
                </a:lnTo>
                <a:lnTo>
                  <a:pt x="12259" y="7148"/>
                </a:lnTo>
                <a:lnTo>
                  <a:pt x="12238" y="7492"/>
                </a:lnTo>
                <a:lnTo>
                  <a:pt x="11633" y="13585"/>
                </a:lnTo>
                <a:lnTo>
                  <a:pt x="9245" y="6164"/>
                </a:lnTo>
                <a:lnTo>
                  <a:pt x="8887" y="6503"/>
                </a:lnTo>
                <a:lnTo>
                  <a:pt x="7373" y="0"/>
                </a:lnTo>
                <a:close/>
              </a:path>
            </a:pathLst>
          </a:custGeom>
          <a:gradFill>
            <a:gsLst>
              <a:gs pos="0">
                <a:srgbClr val="83BF00"/>
              </a:gs>
              <a:gs pos="100000">
                <a:srgbClr val="83BF00"/>
              </a:gs>
            </a:gsLst>
            <a:path path="circle">
              <a:fillToRect b="100%" r="100%"/>
            </a:path>
            <a:tileRect l="-100%" t="-10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sp>
        <p:nvSpPr>
          <p:cNvPr id="386" name="Shape 386"/>
          <p:cNvSpPr/>
          <p:nvPr/>
        </p:nvSpPr>
        <p:spPr>
          <a:xfrm>
            <a:off x="1138848" y="1277469"/>
            <a:ext cx="1242162" cy="347220"/>
          </a:xfrm>
          <a:custGeom>
            <a:pathLst>
              <a:path extrusionOk="0" h="21600" w="21600">
                <a:moveTo>
                  <a:pt x="14583" y="9656"/>
                </a:moveTo>
                <a:lnTo>
                  <a:pt x="18510" y="6684"/>
                </a:lnTo>
                <a:lnTo>
                  <a:pt x="21600" y="58"/>
                </a:lnTo>
                <a:lnTo>
                  <a:pt x="11028" y="0"/>
                </a:lnTo>
                <a:lnTo>
                  <a:pt x="0" y="13830"/>
                </a:lnTo>
                <a:lnTo>
                  <a:pt x="1904" y="21600"/>
                </a:lnTo>
                <a:lnTo>
                  <a:pt x="14583" y="9656"/>
                </a:lnTo>
                <a:close/>
              </a:path>
            </a:pathLst>
          </a:custGeom>
          <a:solidFill>
            <a:srgbClr val="9CD03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sp>
        <p:nvSpPr>
          <p:cNvPr id="387" name="Shape 387"/>
          <p:cNvSpPr/>
          <p:nvPr/>
        </p:nvSpPr>
        <p:spPr>
          <a:xfrm>
            <a:off x="1848272" y="967163"/>
            <a:ext cx="2283606" cy="1001700"/>
          </a:xfrm>
          <a:custGeom>
            <a:pathLst>
              <a:path extrusionOk="0" h="21600" w="21600">
                <a:moveTo>
                  <a:pt x="7783" y="20154"/>
                </a:moveTo>
                <a:lnTo>
                  <a:pt x="12599" y="21600"/>
                </a:lnTo>
                <a:lnTo>
                  <a:pt x="21600" y="8179"/>
                </a:lnTo>
                <a:lnTo>
                  <a:pt x="18188" y="9077"/>
                </a:lnTo>
                <a:lnTo>
                  <a:pt x="14795" y="0"/>
                </a:lnTo>
                <a:lnTo>
                  <a:pt x="0" y="17663"/>
                </a:lnTo>
                <a:lnTo>
                  <a:pt x="7783" y="20154"/>
                </a:lnTo>
                <a:close/>
              </a:path>
            </a:pathLst>
          </a:custGeom>
          <a:solidFill>
            <a:srgbClr val="9CD03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sp>
        <p:nvSpPr>
          <p:cNvPr id="388" name="Shape 388"/>
          <p:cNvSpPr/>
          <p:nvPr/>
        </p:nvSpPr>
        <p:spPr>
          <a:xfrm>
            <a:off x="0" y="1096124"/>
            <a:ext cx="3099504" cy="1233047"/>
          </a:xfrm>
          <a:custGeom>
            <a:pathLst>
              <a:path extrusionOk="0" h="1644063" w="4132672">
                <a:moveTo>
                  <a:pt x="1052067" y="0"/>
                </a:moveTo>
                <a:lnTo>
                  <a:pt x="1311503" y="231463"/>
                </a:lnTo>
                <a:lnTo>
                  <a:pt x="1968728" y="873865"/>
                </a:lnTo>
                <a:lnTo>
                  <a:pt x="2759809" y="887870"/>
                </a:lnTo>
                <a:lnTo>
                  <a:pt x="3812237" y="1136943"/>
                </a:lnTo>
                <a:lnTo>
                  <a:pt x="4132672" y="1521367"/>
                </a:lnTo>
                <a:lnTo>
                  <a:pt x="3881276" y="1644063"/>
                </a:lnTo>
                <a:lnTo>
                  <a:pt x="2883497" y="1510635"/>
                </a:lnTo>
                <a:lnTo>
                  <a:pt x="2404118" y="1522585"/>
                </a:lnTo>
                <a:lnTo>
                  <a:pt x="1857574" y="1389918"/>
                </a:lnTo>
                <a:lnTo>
                  <a:pt x="1843857" y="1394866"/>
                </a:lnTo>
                <a:lnTo>
                  <a:pt x="0" y="1365833"/>
                </a:lnTo>
                <a:lnTo>
                  <a:pt x="0" y="562156"/>
                </a:lnTo>
                <a:lnTo>
                  <a:pt x="1052067" y="0"/>
                </a:lnTo>
                <a:close/>
              </a:path>
            </a:pathLst>
          </a:custGeom>
          <a:solidFill>
            <a:srgbClr val="00B2A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sp>
        <p:nvSpPr>
          <p:cNvPr id="389" name="Shape 389"/>
          <p:cNvSpPr/>
          <p:nvPr/>
        </p:nvSpPr>
        <p:spPr>
          <a:xfrm>
            <a:off x="0" y="1532533"/>
            <a:ext cx="1252023" cy="425090"/>
          </a:xfrm>
          <a:custGeom>
            <a:pathLst>
              <a:path extrusionOk="0" h="566786" w="1669364">
                <a:moveTo>
                  <a:pt x="1407490" y="0"/>
                </a:moveTo>
                <a:lnTo>
                  <a:pt x="1669364" y="104213"/>
                </a:lnTo>
                <a:lnTo>
                  <a:pt x="0" y="566786"/>
                </a:lnTo>
                <a:lnTo>
                  <a:pt x="0" y="141339"/>
                </a:lnTo>
                <a:close/>
              </a:path>
            </a:pathLst>
          </a:custGeom>
          <a:solidFill>
            <a:srgbClr val="64CCC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u="sng">
              <a:solidFill>
                <a:schemeClr val="dk1"/>
              </a:solidFill>
              <a:latin typeface="Arial"/>
              <a:ea typeface="Arial"/>
              <a:cs typeface="Arial"/>
              <a:sym typeface="Arial"/>
            </a:endParaRPr>
          </a:p>
        </p:txBody>
      </p:sp>
      <p:sp>
        <p:nvSpPr>
          <p:cNvPr id="390" name="Shape 390"/>
          <p:cNvSpPr/>
          <p:nvPr/>
        </p:nvSpPr>
        <p:spPr>
          <a:xfrm>
            <a:off x="3822233" y="1345669"/>
            <a:ext cx="3906738" cy="957204"/>
          </a:xfrm>
          <a:custGeom>
            <a:pathLst>
              <a:path extrusionOk="0" h="21600" w="21600">
                <a:moveTo>
                  <a:pt x="0" y="15195"/>
                </a:moveTo>
                <a:lnTo>
                  <a:pt x="5579" y="17216"/>
                </a:lnTo>
                <a:lnTo>
                  <a:pt x="9407" y="16755"/>
                </a:lnTo>
                <a:lnTo>
                  <a:pt x="21600" y="21600"/>
                </a:lnTo>
                <a:lnTo>
                  <a:pt x="20578" y="15005"/>
                </a:lnTo>
                <a:lnTo>
                  <a:pt x="17155" y="10701"/>
                </a:lnTo>
                <a:lnTo>
                  <a:pt x="17209" y="7436"/>
                </a:lnTo>
                <a:lnTo>
                  <a:pt x="14435" y="7066"/>
                </a:lnTo>
                <a:lnTo>
                  <a:pt x="10565" y="13041"/>
                </a:lnTo>
                <a:lnTo>
                  <a:pt x="12775" y="3174"/>
                </a:lnTo>
                <a:lnTo>
                  <a:pt x="11596" y="0"/>
                </a:lnTo>
                <a:lnTo>
                  <a:pt x="9120" y="5076"/>
                </a:lnTo>
                <a:lnTo>
                  <a:pt x="7866" y="1332"/>
                </a:lnTo>
                <a:lnTo>
                  <a:pt x="0" y="15195"/>
                </a:lnTo>
                <a:close/>
              </a:path>
            </a:pathLst>
          </a:custGeom>
          <a:solidFill>
            <a:srgbClr val="9CD03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sp>
        <p:nvSpPr>
          <p:cNvPr id="391" name="Shape 391"/>
          <p:cNvSpPr/>
          <p:nvPr/>
        </p:nvSpPr>
        <p:spPr>
          <a:xfrm>
            <a:off x="1194544" y="1753598"/>
            <a:ext cx="906228" cy="389988"/>
          </a:xfrm>
          <a:custGeom>
            <a:pathLst>
              <a:path extrusionOk="0" h="21600" w="21600">
                <a:moveTo>
                  <a:pt x="4779" y="21375"/>
                </a:moveTo>
                <a:lnTo>
                  <a:pt x="21600" y="9851"/>
                </a:lnTo>
                <a:lnTo>
                  <a:pt x="20807" y="335"/>
                </a:lnTo>
                <a:lnTo>
                  <a:pt x="6886" y="0"/>
                </a:lnTo>
                <a:lnTo>
                  <a:pt x="6428" y="6587"/>
                </a:lnTo>
                <a:lnTo>
                  <a:pt x="0" y="21600"/>
                </a:lnTo>
                <a:lnTo>
                  <a:pt x="4779" y="21375"/>
                </a:lnTo>
                <a:close/>
              </a:path>
            </a:pathLst>
          </a:custGeom>
          <a:solidFill>
            <a:srgbClr val="64CCC9">
              <a:alpha val="59609"/>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sp>
        <p:nvSpPr>
          <p:cNvPr id="392" name="Shape 392"/>
          <p:cNvSpPr/>
          <p:nvPr/>
        </p:nvSpPr>
        <p:spPr>
          <a:xfrm>
            <a:off x="2164885" y="2067183"/>
            <a:ext cx="762102" cy="261252"/>
          </a:xfrm>
          <a:custGeom>
            <a:pathLst>
              <a:path extrusionOk="0" h="21600" w="21600">
                <a:moveTo>
                  <a:pt x="21150" y="21600"/>
                </a:moveTo>
                <a:lnTo>
                  <a:pt x="21600" y="11132"/>
                </a:lnTo>
                <a:lnTo>
                  <a:pt x="3372" y="0"/>
                </a:lnTo>
                <a:lnTo>
                  <a:pt x="0" y="13883"/>
                </a:lnTo>
                <a:lnTo>
                  <a:pt x="21150" y="21600"/>
                </a:lnTo>
                <a:close/>
              </a:path>
            </a:pathLst>
          </a:custGeom>
          <a:solidFill>
            <a:srgbClr val="64CCC9">
              <a:alpha val="59609"/>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sp>
        <p:nvSpPr>
          <p:cNvPr id="393" name="Shape 393"/>
          <p:cNvSpPr/>
          <p:nvPr/>
        </p:nvSpPr>
        <p:spPr>
          <a:xfrm>
            <a:off x="3732599" y="1335544"/>
            <a:ext cx="452520" cy="531036"/>
          </a:xfrm>
          <a:custGeom>
            <a:pathLst>
              <a:path extrusionOk="0" h="21600" w="21600">
                <a:moveTo>
                  <a:pt x="9891" y="19118"/>
                </a:moveTo>
                <a:lnTo>
                  <a:pt x="21600" y="7412"/>
                </a:lnTo>
                <a:lnTo>
                  <a:pt x="16796" y="0"/>
                </a:lnTo>
                <a:lnTo>
                  <a:pt x="0" y="21600"/>
                </a:lnTo>
                <a:lnTo>
                  <a:pt x="9891" y="19118"/>
                </a:lnTo>
                <a:close/>
              </a:path>
            </a:pathLst>
          </a:custGeom>
          <a:solidFill>
            <a:srgbClr val="9CD03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sp>
        <p:nvSpPr>
          <p:cNvPr id="394" name="Shape 394"/>
          <p:cNvSpPr/>
          <p:nvPr/>
        </p:nvSpPr>
        <p:spPr>
          <a:xfrm>
            <a:off x="1807809" y="1971482"/>
            <a:ext cx="372276" cy="275022"/>
          </a:xfrm>
          <a:custGeom>
            <a:pathLst>
              <a:path extrusionOk="0" h="21600" w="21600">
                <a:moveTo>
                  <a:pt x="19808" y="20192"/>
                </a:moveTo>
                <a:lnTo>
                  <a:pt x="21600" y="7321"/>
                </a:lnTo>
                <a:lnTo>
                  <a:pt x="17559" y="0"/>
                </a:lnTo>
                <a:lnTo>
                  <a:pt x="0" y="21600"/>
                </a:lnTo>
                <a:lnTo>
                  <a:pt x="19808" y="20192"/>
                </a:lnTo>
                <a:close/>
              </a:path>
            </a:pathLst>
          </a:custGeom>
          <a:solidFill>
            <a:srgbClr val="64CCC9">
              <a:alpha val="59609"/>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pic>
        <p:nvPicPr>
          <p:cNvPr id="395" name="Shape 395"/>
          <p:cNvPicPr preferRelativeResize="0"/>
          <p:nvPr/>
        </p:nvPicPr>
        <p:blipFill rotWithShape="1">
          <a:blip r:embed="rId4">
            <a:alphaModFix amt="37000"/>
          </a:blip>
          <a:srcRect b="0" l="0" r="0" t="0"/>
          <a:stretch/>
        </p:blipFill>
        <p:spPr>
          <a:xfrm>
            <a:off x="3631380" y="4353413"/>
            <a:ext cx="551533" cy="108735"/>
          </a:xfrm>
          <a:prstGeom prst="rect">
            <a:avLst/>
          </a:prstGeom>
          <a:noFill/>
          <a:ln>
            <a:noFill/>
          </a:ln>
        </p:spPr>
      </p:pic>
      <p:pic>
        <p:nvPicPr>
          <p:cNvPr id="396" name="Shape 396"/>
          <p:cNvPicPr preferRelativeResize="0"/>
          <p:nvPr/>
        </p:nvPicPr>
        <p:blipFill rotWithShape="1">
          <a:blip r:embed="rId4">
            <a:alphaModFix amt="37000"/>
          </a:blip>
          <a:srcRect b="0" l="0" r="0" t="0"/>
          <a:stretch/>
        </p:blipFill>
        <p:spPr>
          <a:xfrm>
            <a:off x="5657552" y="4353413"/>
            <a:ext cx="551533" cy="108735"/>
          </a:xfrm>
          <a:prstGeom prst="rect">
            <a:avLst/>
          </a:prstGeom>
          <a:noFill/>
          <a:ln>
            <a:noFill/>
          </a:ln>
        </p:spPr>
      </p:pic>
      <p:grpSp>
        <p:nvGrpSpPr>
          <p:cNvPr id="397" name="Shape 397"/>
          <p:cNvGrpSpPr/>
          <p:nvPr/>
        </p:nvGrpSpPr>
        <p:grpSpPr>
          <a:xfrm flipH="1">
            <a:off x="1996999" y="1206585"/>
            <a:ext cx="124335" cy="137511"/>
            <a:chOff x="-1" y="-1"/>
            <a:chExt cx="331560" cy="366794"/>
          </a:xfrm>
        </p:grpSpPr>
        <p:sp>
          <p:nvSpPr>
            <p:cNvPr id="398" name="Shape 398"/>
            <p:cNvSpPr/>
            <p:nvPr/>
          </p:nvSpPr>
          <p:spPr>
            <a:xfrm>
              <a:off x="142412" y="290293"/>
              <a:ext cx="43800" cy="76500"/>
            </a:xfrm>
            <a:prstGeom prst="rect">
              <a:avLst/>
            </a:prstGeom>
            <a:solidFill>
              <a:srgbClr val="5D3E16"/>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399" name="Shape 399"/>
            <p:cNvSpPr/>
            <p:nvPr/>
          </p:nvSpPr>
          <p:spPr>
            <a:xfrm>
              <a:off x="-1" y="-1"/>
              <a:ext cx="331560" cy="316980"/>
            </a:xfrm>
            <a:custGeom>
              <a:pathLst>
                <a:path extrusionOk="0" h="21600" w="21600">
                  <a:moveTo>
                    <a:pt x="0" y="21600"/>
                  </a:moveTo>
                  <a:lnTo>
                    <a:pt x="10600" y="0"/>
                  </a:lnTo>
                  <a:lnTo>
                    <a:pt x="21600" y="21600"/>
                  </a:lnTo>
                  <a:lnTo>
                    <a:pt x="0" y="21600"/>
                  </a:lnTo>
                  <a:close/>
                </a:path>
              </a:pathLst>
            </a:custGeom>
            <a:solidFill>
              <a:srgbClr val="0F9948"/>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400" name="Shape 400"/>
            <p:cNvSpPr/>
            <p:nvPr/>
          </p:nvSpPr>
          <p:spPr>
            <a:xfrm>
              <a:off x="162691" y="-1"/>
              <a:ext cx="168858" cy="316980"/>
            </a:xfrm>
            <a:custGeom>
              <a:pathLst>
                <a:path extrusionOk="0" h="21600" w="21600">
                  <a:moveTo>
                    <a:pt x="0" y="0"/>
                  </a:moveTo>
                  <a:lnTo>
                    <a:pt x="21600" y="21600"/>
                  </a:lnTo>
                  <a:lnTo>
                    <a:pt x="0" y="21600"/>
                  </a:lnTo>
                  <a:lnTo>
                    <a:pt x="0" y="0"/>
                  </a:lnTo>
                  <a:close/>
                </a:path>
              </a:pathLst>
            </a:custGeom>
            <a:solidFill>
              <a:srgbClr val="76C05C"/>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401" name="Shape 401"/>
            <p:cNvSpPr/>
            <p:nvPr/>
          </p:nvSpPr>
          <p:spPr>
            <a:xfrm>
              <a:off x="139222" y="-1"/>
              <a:ext cx="46926" cy="45144"/>
            </a:xfrm>
            <a:custGeom>
              <a:pathLst>
                <a:path extrusionOk="0" h="21600" w="21600">
                  <a:moveTo>
                    <a:pt x="0" y="21600"/>
                  </a:moveTo>
                  <a:lnTo>
                    <a:pt x="10800" y="0"/>
                  </a:lnTo>
                  <a:lnTo>
                    <a:pt x="21600" y="21600"/>
                  </a:lnTo>
                  <a:lnTo>
                    <a:pt x="0" y="21600"/>
                  </a:lnTo>
                  <a:close/>
                </a:path>
              </a:pathLst>
            </a:custGeom>
            <a:solidFill>
              <a:srgbClr val="76C05C"/>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402" name="Shape 402"/>
            <p:cNvSpPr/>
            <p:nvPr/>
          </p:nvSpPr>
          <p:spPr>
            <a:xfrm>
              <a:off x="162691" y="-1"/>
              <a:ext cx="23490" cy="45144"/>
            </a:xfrm>
            <a:custGeom>
              <a:pathLst>
                <a:path extrusionOk="0" h="21600" w="21600">
                  <a:moveTo>
                    <a:pt x="21600" y="21600"/>
                  </a:moveTo>
                  <a:lnTo>
                    <a:pt x="0" y="21600"/>
                  </a:lnTo>
                  <a:lnTo>
                    <a:pt x="21600" y="21600"/>
                  </a:lnTo>
                  <a:close/>
                </a:path>
              </a:pathLst>
            </a:custGeom>
            <a:solidFill>
              <a:srgbClr val="91CD7D"/>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403" name="Shape 403"/>
            <p:cNvSpPr/>
            <p:nvPr/>
          </p:nvSpPr>
          <p:spPr>
            <a:xfrm>
              <a:off x="162691" y="-1"/>
              <a:ext cx="23490" cy="45144"/>
            </a:xfrm>
            <a:custGeom>
              <a:pathLst>
                <a:path extrusionOk="0" h="21600" w="21600">
                  <a:moveTo>
                    <a:pt x="0" y="0"/>
                  </a:moveTo>
                  <a:lnTo>
                    <a:pt x="0" y="21600"/>
                  </a:lnTo>
                  <a:lnTo>
                    <a:pt x="21600" y="21600"/>
                  </a:lnTo>
                  <a:lnTo>
                    <a:pt x="0" y="0"/>
                  </a:lnTo>
                  <a:close/>
                </a:path>
              </a:pathLst>
            </a:custGeom>
            <a:solidFill>
              <a:srgbClr val="91CD7D"/>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grpSp>
      <p:pic>
        <p:nvPicPr>
          <p:cNvPr id="404" name="Shape 404"/>
          <p:cNvPicPr preferRelativeResize="0"/>
          <p:nvPr/>
        </p:nvPicPr>
        <p:blipFill rotWithShape="1">
          <a:blip r:embed="rId5">
            <a:alphaModFix/>
          </a:blip>
          <a:srcRect b="0" l="0" r="0" t="0"/>
          <a:stretch/>
        </p:blipFill>
        <p:spPr>
          <a:xfrm rot="10800000">
            <a:off x="8721411" y="2458716"/>
            <a:ext cx="92990" cy="125153"/>
          </a:xfrm>
          <a:prstGeom prst="rect">
            <a:avLst/>
          </a:prstGeom>
          <a:noFill/>
          <a:ln>
            <a:noFill/>
          </a:ln>
          <a:effectLst>
            <a:outerShdw blurRad="711200" rotWithShape="0">
              <a:srgbClr val="000000">
                <a:alpha val="74900"/>
              </a:srgbClr>
            </a:outerShdw>
          </a:effectLst>
        </p:spPr>
      </p:pic>
      <p:grpSp>
        <p:nvGrpSpPr>
          <p:cNvPr id="405" name="Shape 405"/>
          <p:cNvGrpSpPr/>
          <p:nvPr/>
        </p:nvGrpSpPr>
        <p:grpSpPr>
          <a:xfrm>
            <a:off x="2540501" y="1084565"/>
            <a:ext cx="4769567" cy="3334628"/>
            <a:chOff x="-1201835" y="5330"/>
            <a:chExt cx="12718844" cy="8894713"/>
          </a:xfrm>
        </p:grpSpPr>
        <p:sp>
          <p:nvSpPr>
            <p:cNvPr id="406" name="Shape 406"/>
            <p:cNvSpPr/>
            <p:nvPr/>
          </p:nvSpPr>
          <p:spPr>
            <a:xfrm>
              <a:off x="7530654" y="7172186"/>
              <a:ext cx="729594" cy="1667898"/>
            </a:xfrm>
            <a:custGeom>
              <a:pathLst>
                <a:path extrusionOk="0" h="21600" w="21600">
                  <a:moveTo>
                    <a:pt x="0" y="21600"/>
                  </a:moveTo>
                  <a:lnTo>
                    <a:pt x="21600" y="21600"/>
                  </a:lnTo>
                  <a:lnTo>
                    <a:pt x="21600" y="0"/>
                  </a:lnTo>
                  <a:lnTo>
                    <a:pt x="0" y="0"/>
                  </a:lnTo>
                  <a:cubicBezTo>
                    <a:pt x="0" y="0"/>
                    <a:pt x="0" y="21600"/>
                    <a:pt x="0" y="21600"/>
                  </a:cubicBezTo>
                  <a:close/>
                </a:path>
              </a:pathLst>
            </a:custGeom>
            <a:solidFill>
              <a:srgbClr val="4A3116"/>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sz="1100">
                <a:solidFill>
                  <a:schemeClr val="dk1"/>
                </a:solidFill>
                <a:latin typeface="Arial"/>
                <a:ea typeface="Arial"/>
                <a:cs typeface="Arial"/>
                <a:sym typeface="Arial"/>
              </a:endParaRPr>
            </a:p>
          </p:txBody>
        </p:sp>
        <p:sp>
          <p:nvSpPr>
            <p:cNvPr id="407" name="Shape 407"/>
            <p:cNvSpPr/>
            <p:nvPr/>
          </p:nvSpPr>
          <p:spPr>
            <a:xfrm>
              <a:off x="2076631" y="7202844"/>
              <a:ext cx="747738" cy="1637226"/>
            </a:xfrm>
            <a:custGeom>
              <a:pathLst>
                <a:path extrusionOk="0" h="21600" w="21600">
                  <a:moveTo>
                    <a:pt x="21589" y="0"/>
                  </a:moveTo>
                  <a:lnTo>
                    <a:pt x="0" y="887"/>
                  </a:lnTo>
                  <a:lnTo>
                    <a:pt x="525" y="1379"/>
                  </a:lnTo>
                  <a:lnTo>
                    <a:pt x="525" y="21600"/>
                  </a:lnTo>
                  <a:lnTo>
                    <a:pt x="21600" y="21600"/>
                  </a:lnTo>
                  <a:lnTo>
                    <a:pt x="21600" y="0"/>
                  </a:lnTo>
                  <a:cubicBezTo>
                    <a:pt x="21600" y="0"/>
                    <a:pt x="21589" y="0"/>
                    <a:pt x="21589" y="0"/>
                  </a:cubicBezTo>
                  <a:close/>
                </a:path>
              </a:pathLst>
            </a:custGeom>
            <a:solidFill>
              <a:srgbClr val="4A3116"/>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sz="1100">
                <a:solidFill>
                  <a:schemeClr val="dk1"/>
                </a:solidFill>
                <a:latin typeface="Arial"/>
                <a:ea typeface="Arial"/>
                <a:cs typeface="Arial"/>
                <a:sym typeface="Arial"/>
              </a:endParaRPr>
            </a:p>
          </p:txBody>
        </p:sp>
        <p:sp>
          <p:nvSpPr>
            <p:cNvPr id="408" name="Shape 408"/>
            <p:cNvSpPr/>
            <p:nvPr/>
          </p:nvSpPr>
          <p:spPr>
            <a:xfrm>
              <a:off x="-1201835" y="5330"/>
              <a:ext cx="12718844" cy="5657032"/>
            </a:xfrm>
            <a:custGeom>
              <a:pathLst>
                <a:path extrusionOk="0" h="21070" w="21339">
                  <a:moveTo>
                    <a:pt x="21322" y="8870"/>
                  </a:moveTo>
                  <a:cubicBezTo>
                    <a:pt x="21393" y="6965"/>
                    <a:pt x="21344" y="3888"/>
                    <a:pt x="19046" y="3134"/>
                  </a:cubicBezTo>
                  <a:cubicBezTo>
                    <a:pt x="13946" y="1461"/>
                    <a:pt x="7446" y="767"/>
                    <a:pt x="2299" y="67"/>
                  </a:cubicBezTo>
                  <a:cubicBezTo>
                    <a:pt x="1593" y="-29"/>
                    <a:pt x="-207" y="-530"/>
                    <a:pt x="19" y="3782"/>
                  </a:cubicBezTo>
                  <a:cubicBezTo>
                    <a:pt x="373" y="10526"/>
                    <a:pt x="1972" y="21055"/>
                    <a:pt x="1988" y="21070"/>
                  </a:cubicBezTo>
                  <a:lnTo>
                    <a:pt x="20321" y="21070"/>
                  </a:lnTo>
                  <a:lnTo>
                    <a:pt x="21322" y="8870"/>
                  </a:lnTo>
                  <a:close/>
                </a:path>
              </a:pathLst>
            </a:custGeom>
            <a:solidFill>
              <a:srgbClr val="4A3116"/>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409" name="Shape 409"/>
            <p:cNvSpPr/>
            <p:nvPr/>
          </p:nvSpPr>
          <p:spPr>
            <a:xfrm>
              <a:off x="-17247" y="5658488"/>
              <a:ext cx="10931220" cy="2121823"/>
            </a:xfrm>
            <a:custGeom>
              <a:pathLst>
                <a:path extrusionOk="0" h="21327" w="21600">
                  <a:moveTo>
                    <a:pt x="21600" y="0"/>
                  </a:moveTo>
                  <a:lnTo>
                    <a:pt x="0" y="0"/>
                  </a:lnTo>
                  <a:cubicBezTo>
                    <a:pt x="361" y="5218"/>
                    <a:pt x="585" y="7925"/>
                    <a:pt x="919" y="12458"/>
                  </a:cubicBezTo>
                  <a:cubicBezTo>
                    <a:pt x="1200" y="16267"/>
                    <a:pt x="1527" y="21065"/>
                    <a:pt x="3172" y="20701"/>
                  </a:cubicBezTo>
                  <a:cubicBezTo>
                    <a:pt x="3376" y="21557"/>
                    <a:pt x="16716" y="21600"/>
                    <a:pt x="19150" y="20422"/>
                  </a:cubicBezTo>
                  <a:cubicBezTo>
                    <a:pt x="20313" y="19859"/>
                    <a:pt x="21317" y="14543"/>
                    <a:pt x="21600" y="0"/>
                  </a:cubicBezTo>
                </a:path>
              </a:pathLst>
            </a:custGeom>
            <a:solidFill>
              <a:srgbClr val="E1C276"/>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sz="1100">
                <a:solidFill>
                  <a:schemeClr val="dk1"/>
                </a:solidFill>
                <a:latin typeface="Arial"/>
                <a:ea typeface="Arial"/>
                <a:cs typeface="Arial"/>
                <a:sym typeface="Arial"/>
              </a:endParaRPr>
            </a:p>
          </p:txBody>
        </p:sp>
        <p:sp>
          <p:nvSpPr>
            <p:cNvPr id="410" name="Shape 410"/>
            <p:cNvSpPr/>
            <p:nvPr/>
          </p:nvSpPr>
          <p:spPr>
            <a:xfrm flipH="1">
              <a:off x="1775857" y="8260035"/>
              <a:ext cx="1372600" cy="640008"/>
            </a:xfrm>
            <a:custGeom>
              <a:pathLst>
                <a:path extrusionOk="0" h="21600" w="20132">
                  <a:moveTo>
                    <a:pt x="8421" y="12777"/>
                  </a:moveTo>
                  <a:cubicBezTo>
                    <a:pt x="5817" y="13793"/>
                    <a:pt x="4900" y="6095"/>
                    <a:pt x="10" y="6095"/>
                  </a:cubicBezTo>
                  <a:cubicBezTo>
                    <a:pt x="-250" y="6095"/>
                    <a:pt x="4778" y="15211"/>
                    <a:pt x="4778" y="15211"/>
                  </a:cubicBezTo>
                  <a:lnTo>
                    <a:pt x="3867" y="20687"/>
                  </a:lnTo>
                  <a:lnTo>
                    <a:pt x="9462" y="20079"/>
                  </a:lnTo>
                  <a:lnTo>
                    <a:pt x="14699" y="21600"/>
                  </a:lnTo>
                  <a:lnTo>
                    <a:pt x="20132" y="7098"/>
                  </a:lnTo>
                  <a:cubicBezTo>
                    <a:pt x="20132" y="7098"/>
                    <a:pt x="15067" y="8519"/>
                    <a:pt x="13896" y="12169"/>
                  </a:cubicBezTo>
                  <a:cubicBezTo>
                    <a:pt x="12725" y="15819"/>
                    <a:pt x="15633" y="0"/>
                    <a:pt x="15633" y="0"/>
                  </a:cubicBezTo>
                  <a:cubicBezTo>
                    <a:pt x="15633" y="0"/>
                    <a:pt x="11025" y="11761"/>
                    <a:pt x="8421" y="12777"/>
                  </a:cubicBezTo>
                  <a:close/>
                </a:path>
              </a:pathLst>
            </a:custGeom>
            <a:solidFill>
              <a:srgbClr val="76C05C"/>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sz="1100">
                <a:solidFill>
                  <a:schemeClr val="dk1"/>
                </a:solidFill>
                <a:latin typeface="Arial"/>
                <a:ea typeface="Arial"/>
                <a:cs typeface="Arial"/>
                <a:sym typeface="Arial"/>
              </a:endParaRPr>
            </a:p>
          </p:txBody>
        </p:sp>
        <p:sp>
          <p:nvSpPr>
            <p:cNvPr id="411" name="Shape 411"/>
            <p:cNvSpPr/>
            <p:nvPr/>
          </p:nvSpPr>
          <p:spPr>
            <a:xfrm>
              <a:off x="7233333" y="8272522"/>
              <a:ext cx="1347126" cy="615060"/>
            </a:xfrm>
            <a:custGeom>
              <a:pathLst>
                <a:path extrusionOk="0" h="21600" w="19559">
                  <a:moveTo>
                    <a:pt x="7848" y="12777"/>
                  </a:moveTo>
                  <a:cubicBezTo>
                    <a:pt x="5340" y="13517"/>
                    <a:pt x="4901" y="4443"/>
                    <a:pt x="11" y="4443"/>
                  </a:cubicBezTo>
                  <a:cubicBezTo>
                    <a:pt x="-249" y="4443"/>
                    <a:pt x="4205" y="15211"/>
                    <a:pt x="4205" y="15211"/>
                  </a:cubicBezTo>
                  <a:lnTo>
                    <a:pt x="3294" y="20687"/>
                  </a:lnTo>
                  <a:lnTo>
                    <a:pt x="8889" y="20079"/>
                  </a:lnTo>
                  <a:lnTo>
                    <a:pt x="14126" y="21600"/>
                  </a:lnTo>
                  <a:lnTo>
                    <a:pt x="19559" y="7098"/>
                  </a:lnTo>
                  <a:cubicBezTo>
                    <a:pt x="19559" y="7098"/>
                    <a:pt x="14494" y="8519"/>
                    <a:pt x="13323" y="12169"/>
                  </a:cubicBezTo>
                  <a:cubicBezTo>
                    <a:pt x="12152" y="15819"/>
                    <a:pt x="15060" y="0"/>
                    <a:pt x="15060" y="0"/>
                  </a:cubicBezTo>
                  <a:cubicBezTo>
                    <a:pt x="15060" y="0"/>
                    <a:pt x="10356" y="12037"/>
                    <a:pt x="7848" y="12777"/>
                  </a:cubicBezTo>
                  <a:close/>
                </a:path>
              </a:pathLst>
            </a:custGeom>
            <a:solidFill>
              <a:srgbClr val="76C05C"/>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sz="1100">
                <a:solidFill>
                  <a:schemeClr val="dk1"/>
                </a:solidFill>
                <a:latin typeface="Arial"/>
                <a:ea typeface="Arial"/>
                <a:cs typeface="Arial"/>
                <a:sym typeface="Arial"/>
              </a:endParaRPr>
            </a:p>
          </p:txBody>
        </p:sp>
      </p:grpSp>
      <p:pic>
        <p:nvPicPr>
          <p:cNvPr id="412" name="Shape 412"/>
          <p:cNvPicPr preferRelativeResize="0"/>
          <p:nvPr/>
        </p:nvPicPr>
        <p:blipFill rotWithShape="1">
          <a:blip r:embed="rId6">
            <a:alphaModFix/>
          </a:blip>
          <a:srcRect b="0" l="0" r="0" t="0"/>
          <a:stretch/>
        </p:blipFill>
        <p:spPr>
          <a:xfrm>
            <a:off x="4693225" y="2982103"/>
            <a:ext cx="633573" cy="443466"/>
          </a:xfrm>
          <a:prstGeom prst="rect">
            <a:avLst/>
          </a:prstGeom>
          <a:noFill/>
          <a:ln>
            <a:noFill/>
          </a:ln>
        </p:spPr>
      </p:pic>
      <p:pic>
        <p:nvPicPr>
          <p:cNvPr id="413" name="Shape 413"/>
          <p:cNvPicPr preferRelativeResize="0"/>
          <p:nvPr/>
        </p:nvPicPr>
        <p:blipFill rotWithShape="1">
          <a:blip r:embed="rId4">
            <a:alphaModFix amt="37000"/>
          </a:blip>
          <a:srcRect b="0" l="0" r="0" t="0"/>
          <a:stretch/>
        </p:blipFill>
        <p:spPr>
          <a:xfrm>
            <a:off x="7758207" y="4352021"/>
            <a:ext cx="667354" cy="131570"/>
          </a:xfrm>
          <a:prstGeom prst="rect">
            <a:avLst/>
          </a:prstGeom>
          <a:noFill/>
          <a:ln>
            <a:noFill/>
          </a:ln>
        </p:spPr>
      </p:pic>
      <p:grpSp>
        <p:nvGrpSpPr>
          <p:cNvPr id="414" name="Shape 414"/>
          <p:cNvGrpSpPr/>
          <p:nvPr/>
        </p:nvGrpSpPr>
        <p:grpSpPr>
          <a:xfrm>
            <a:off x="7381371" y="2289831"/>
            <a:ext cx="1410057" cy="2131363"/>
            <a:chOff x="-635178" y="3810989"/>
            <a:chExt cx="3418321" cy="5168193"/>
          </a:xfrm>
        </p:grpSpPr>
        <p:pic>
          <p:nvPicPr>
            <p:cNvPr id="415" name="Shape 415"/>
            <p:cNvPicPr preferRelativeResize="0"/>
            <p:nvPr/>
          </p:nvPicPr>
          <p:blipFill rotWithShape="1">
            <a:blip r:embed="rId5">
              <a:alphaModFix/>
            </a:blip>
            <a:srcRect b="0" l="0" r="0" t="0"/>
            <a:stretch/>
          </p:blipFill>
          <p:spPr>
            <a:xfrm rot="10800000">
              <a:off x="797445" y="8234801"/>
              <a:ext cx="553088" cy="744381"/>
            </a:xfrm>
            <a:prstGeom prst="rect">
              <a:avLst/>
            </a:prstGeom>
            <a:noFill/>
            <a:ln>
              <a:noFill/>
            </a:ln>
          </p:spPr>
        </p:pic>
        <p:grpSp>
          <p:nvGrpSpPr>
            <p:cNvPr id="416" name="Shape 416"/>
            <p:cNvGrpSpPr/>
            <p:nvPr/>
          </p:nvGrpSpPr>
          <p:grpSpPr>
            <a:xfrm>
              <a:off x="-635178" y="3810989"/>
              <a:ext cx="3418321" cy="4453812"/>
              <a:chOff x="-635178" y="3810989"/>
              <a:chExt cx="3418321" cy="4453812"/>
            </a:xfrm>
          </p:grpSpPr>
          <p:sp>
            <p:nvSpPr>
              <p:cNvPr id="417" name="Shape 417"/>
              <p:cNvSpPr/>
              <p:nvPr/>
            </p:nvSpPr>
            <p:spPr>
              <a:xfrm>
                <a:off x="-635178" y="3810989"/>
                <a:ext cx="1709154" cy="4453812"/>
              </a:xfrm>
              <a:custGeom>
                <a:pathLst>
                  <a:path extrusionOk="0" h="21600" w="2160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418" name="Shape 418"/>
              <p:cNvSpPr/>
              <p:nvPr/>
            </p:nvSpPr>
            <p:spPr>
              <a:xfrm>
                <a:off x="1073989" y="3810989"/>
                <a:ext cx="1709154" cy="4453812"/>
              </a:xfrm>
              <a:custGeom>
                <a:pathLst>
                  <a:path extrusionOk="0" h="21600" w="2160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129948"/>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grpSp>
      </p:grpSp>
      <p:pic>
        <p:nvPicPr>
          <p:cNvPr id="419" name="Shape 419"/>
          <p:cNvPicPr preferRelativeResize="0"/>
          <p:nvPr/>
        </p:nvPicPr>
        <p:blipFill rotWithShape="1">
          <a:blip r:embed="rId4">
            <a:alphaModFix amt="37000"/>
          </a:blip>
          <a:srcRect b="0" l="0" r="0" t="0"/>
          <a:stretch/>
        </p:blipFill>
        <p:spPr>
          <a:xfrm>
            <a:off x="8635182" y="2513513"/>
            <a:ext cx="257294" cy="98850"/>
          </a:xfrm>
          <a:prstGeom prst="rect">
            <a:avLst/>
          </a:prstGeom>
          <a:noFill/>
          <a:ln>
            <a:noFill/>
          </a:ln>
        </p:spPr>
      </p:pic>
      <p:sp>
        <p:nvSpPr>
          <p:cNvPr id="420" name="Shape 420"/>
          <p:cNvSpPr txBox="1"/>
          <p:nvPr>
            <p:ph type="ctrTitle"/>
          </p:nvPr>
        </p:nvSpPr>
        <p:spPr>
          <a:xfrm>
            <a:off x="2980227" y="1448409"/>
            <a:ext cx="4047300" cy="973800"/>
          </a:xfrm>
          <a:prstGeom prst="rect">
            <a:avLst/>
          </a:prstGeom>
          <a:noFill/>
          <a:ln>
            <a:noFill/>
          </a:ln>
        </p:spPr>
        <p:txBody>
          <a:bodyPr anchorCtr="0" anchor="b" bIns="0" lIns="0" spcFirstLastPara="1" rIns="0" wrap="square" tIns="0"/>
          <a:lstStyle>
            <a:lvl1pPr lvl="0" marR="0" rtl="0" algn="ctr">
              <a:lnSpc>
                <a:spcPct val="90000"/>
              </a:lnSpc>
              <a:spcBef>
                <a:spcPts val="0"/>
              </a:spcBef>
              <a:spcAft>
                <a:spcPts val="0"/>
              </a:spcAft>
              <a:buSzPts val="1100"/>
              <a:buNone/>
              <a:defRPr b="0" i="0" sz="2900" u="none" cap="none" strike="noStrike">
                <a:solidFill>
                  <a:srgbClr val="E1C276"/>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421" name="Shape 421"/>
          <p:cNvSpPr txBox="1"/>
          <p:nvPr>
            <p:ph idx="1" type="subTitle"/>
          </p:nvPr>
        </p:nvSpPr>
        <p:spPr>
          <a:xfrm>
            <a:off x="2969937" y="2490825"/>
            <a:ext cx="4068000" cy="596700"/>
          </a:xfrm>
          <a:prstGeom prst="rect">
            <a:avLst/>
          </a:prstGeom>
          <a:noFill/>
          <a:ln>
            <a:noFill/>
          </a:ln>
        </p:spPr>
        <p:txBody>
          <a:bodyPr anchorCtr="0" anchor="t" bIns="0" lIns="0" spcFirstLastPara="1" rIns="0" wrap="square" tIns="0"/>
          <a:lstStyle>
            <a:lvl1pPr lvl="0" marR="0" rtl="0" algn="ctr">
              <a:lnSpc>
                <a:spcPct val="90000"/>
              </a:lnSpc>
              <a:spcBef>
                <a:spcPts val="0"/>
              </a:spcBef>
              <a:spcAft>
                <a:spcPts val="0"/>
              </a:spcAft>
              <a:buClr>
                <a:srgbClr val="7F7F7F"/>
              </a:buClr>
              <a:buSzPts val="1800"/>
              <a:buFont typeface="Arial"/>
              <a:buNone/>
              <a:defRPr b="0" i="0" sz="1800" u="none" cap="none" strike="noStrike">
                <a:solidFill>
                  <a:srgbClr val="AA8D54"/>
                </a:solidFill>
                <a:latin typeface="Arial"/>
                <a:ea typeface="Arial"/>
                <a:cs typeface="Arial"/>
                <a:sym typeface="Arial"/>
              </a:defRPr>
            </a:lvl1pPr>
            <a:lvl2pPr lvl="1" marR="0" rtl="0" algn="ctr">
              <a:spcBef>
                <a:spcPts val="200"/>
              </a:spcBef>
              <a:spcAft>
                <a:spcPts val="0"/>
              </a:spcAft>
              <a:buClr>
                <a:schemeClr val="accent2"/>
              </a:buClr>
              <a:buSzPts val="1400"/>
              <a:buFont typeface="Arial"/>
              <a:buNone/>
              <a:defRPr b="0" i="0" sz="1400" u="none" cap="none" strike="noStrike">
                <a:solidFill>
                  <a:srgbClr val="898989"/>
                </a:solidFill>
                <a:latin typeface="Arial"/>
                <a:ea typeface="Arial"/>
                <a:cs typeface="Arial"/>
                <a:sym typeface="Arial"/>
              </a:defRPr>
            </a:lvl2pPr>
            <a:lvl3pPr lvl="2" marR="0" rtl="0" algn="ctr">
              <a:spcBef>
                <a:spcPts val="500"/>
              </a:spcBef>
              <a:spcAft>
                <a:spcPts val="0"/>
              </a:spcAft>
              <a:buClr>
                <a:schemeClr val="accent2"/>
              </a:buClr>
              <a:buSzPts val="1200"/>
              <a:buFont typeface="Arial"/>
              <a:buNone/>
              <a:defRPr b="0" i="0" sz="1200" u="none" cap="none" strike="noStrike">
                <a:solidFill>
                  <a:srgbClr val="898989"/>
                </a:solidFill>
                <a:latin typeface="Arial"/>
                <a:ea typeface="Arial"/>
                <a:cs typeface="Arial"/>
                <a:sym typeface="Arial"/>
              </a:defRPr>
            </a:lvl3pPr>
            <a:lvl4pPr lvl="3" marR="0" rtl="0" algn="ctr">
              <a:spcBef>
                <a:spcPts val="500"/>
              </a:spcBef>
              <a:spcAft>
                <a:spcPts val="0"/>
              </a:spcAft>
              <a:buClr>
                <a:schemeClr val="accent2"/>
              </a:buClr>
              <a:buSzPts val="1100"/>
              <a:buFont typeface="Arial"/>
              <a:buNone/>
              <a:defRPr b="1" i="0" sz="1100" u="none" cap="none" strike="noStrike">
                <a:solidFill>
                  <a:srgbClr val="898989"/>
                </a:solidFill>
                <a:latin typeface="Arial"/>
                <a:ea typeface="Arial"/>
                <a:cs typeface="Arial"/>
                <a:sym typeface="Arial"/>
              </a:defRPr>
            </a:lvl4pPr>
            <a:lvl5pPr lvl="4" marR="0" rtl="0" algn="ctr">
              <a:spcBef>
                <a:spcPts val="500"/>
              </a:spcBef>
              <a:spcAft>
                <a:spcPts val="0"/>
              </a:spcAft>
              <a:buClr>
                <a:srgbClr val="7F7F7F"/>
              </a:buClr>
              <a:buSzPts val="1500"/>
              <a:buFont typeface="Arial"/>
              <a:buNone/>
              <a:defRPr b="0" i="0" sz="1500" u="none" cap="none" strike="noStrike">
                <a:solidFill>
                  <a:srgbClr val="898989"/>
                </a:solidFill>
                <a:latin typeface="Arial"/>
                <a:ea typeface="Arial"/>
                <a:cs typeface="Arial"/>
                <a:sym typeface="Arial"/>
              </a:defRPr>
            </a:lvl5pPr>
            <a:lvl6pPr lvl="5" marR="0" rtl="0" algn="ctr">
              <a:spcBef>
                <a:spcPts val="5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6pPr>
            <a:lvl7pPr lvl="6"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7pPr>
            <a:lvl8pPr lvl="7"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8pPr>
            <a:lvl9pPr lvl="8"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9pPr>
          </a:lstStyle>
          <a:p/>
        </p:txBody>
      </p:sp>
      <p:sp>
        <p:nvSpPr>
          <p:cNvPr id="422" name="Shape 422"/>
          <p:cNvSpPr txBox="1"/>
          <p:nvPr>
            <p:ph idx="2" type="body"/>
          </p:nvPr>
        </p:nvSpPr>
        <p:spPr>
          <a:xfrm>
            <a:off x="4175473" y="4090924"/>
            <a:ext cx="1539600" cy="283200"/>
          </a:xfrm>
          <a:prstGeom prst="rect">
            <a:avLst/>
          </a:prstGeom>
          <a:noFill/>
          <a:ln>
            <a:noFill/>
          </a:ln>
        </p:spPr>
        <p:txBody>
          <a:bodyPr anchorCtr="0" anchor="t" bIns="0" lIns="0" spcFirstLastPara="1" rIns="0" wrap="square" tIns="0"/>
          <a:lstStyle>
            <a:lvl1pPr indent="-228600" lvl="0" marL="457200" marR="0" rtl="0" algn="ctr">
              <a:spcBef>
                <a:spcPts val="0"/>
              </a:spcBef>
              <a:spcAft>
                <a:spcPts val="0"/>
              </a:spcAft>
              <a:buClr>
                <a:srgbClr val="7F7F7F"/>
              </a:buClr>
              <a:buSzPts val="1100"/>
              <a:buFont typeface="Arial"/>
              <a:buNone/>
              <a:defRPr b="0" i="0" sz="1100" u="none" cap="none" strike="noStrike">
                <a:solidFill>
                  <a:srgbClr val="4A3116"/>
                </a:solidFill>
                <a:latin typeface="Arial"/>
                <a:ea typeface="Arial"/>
                <a:cs typeface="Arial"/>
                <a:sym typeface="Arial"/>
              </a:defRPr>
            </a:lvl1pPr>
            <a:lvl2pPr indent="-228600" lvl="1" marL="914400" marR="0" rtl="0" algn="l">
              <a:spcBef>
                <a:spcPts val="200"/>
              </a:spcBef>
              <a:spcAft>
                <a:spcPts val="0"/>
              </a:spcAft>
              <a:buClr>
                <a:schemeClr val="accent2"/>
              </a:buClr>
              <a:buSzPts val="1200"/>
              <a:buFont typeface="Arial"/>
              <a:buNone/>
              <a:defRPr b="0" i="0" sz="1100" u="none" cap="none" strike="noStrike">
                <a:solidFill>
                  <a:schemeClr val="lt2"/>
                </a:solidFill>
                <a:latin typeface="Arial"/>
                <a:ea typeface="Arial"/>
                <a:cs typeface="Arial"/>
                <a:sym typeface="Arial"/>
              </a:defRPr>
            </a:lvl2pPr>
            <a:lvl3pPr indent="-228600" lvl="2" marL="1371600" marR="0" rtl="0" algn="l">
              <a:lnSpc>
                <a:spcPct val="95000"/>
              </a:lnSpc>
              <a:spcBef>
                <a:spcPts val="200"/>
              </a:spcBef>
              <a:spcAft>
                <a:spcPts val="0"/>
              </a:spcAft>
              <a:buClr>
                <a:srgbClr val="BFBFBF"/>
              </a:buClr>
              <a:buSzPts val="1100"/>
              <a:buFont typeface="Arial"/>
              <a:buNone/>
              <a:defRPr b="0" i="0" sz="1100" u="none" cap="none" strike="noStrike">
                <a:solidFill>
                  <a:schemeClr val="lt2"/>
                </a:solidFill>
                <a:latin typeface="Arial"/>
                <a:ea typeface="Arial"/>
                <a:cs typeface="Arial"/>
                <a:sym typeface="Arial"/>
              </a:defRPr>
            </a:lvl3pPr>
            <a:lvl4pPr indent="-273050" lvl="3" marL="1828800" marR="0" rtl="0" algn="l">
              <a:spcBef>
                <a:spcPts val="0"/>
              </a:spcBef>
              <a:spcAft>
                <a:spcPts val="0"/>
              </a:spcAft>
              <a:buClr>
                <a:schemeClr val="accent2"/>
              </a:buClr>
              <a:buSzPts val="700"/>
              <a:buFont typeface="Arial"/>
              <a:buChar char="•"/>
              <a:defRPr b="1" i="0" sz="700" u="none" cap="none" strike="noStrike">
                <a:solidFill>
                  <a:schemeClr val="lt1"/>
                </a:solidFill>
                <a:latin typeface="Arial"/>
                <a:ea typeface="Arial"/>
                <a:cs typeface="Arial"/>
                <a:sym typeface="Arial"/>
              </a:defRPr>
            </a:lvl4pPr>
            <a:lvl5pPr indent="-228600" lvl="4" marL="2286000" marR="0" rtl="0" algn="l">
              <a:spcBef>
                <a:spcPts val="200"/>
              </a:spcBef>
              <a:spcAft>
                <a:spcPts val="0"/>
              </a:spcAft>
              <a:buSzPts val="1100"/>
              <a:buNone/>
              <a:defRPr b="0" i="0" sz="700" u="none" cap="none" strike="noStrike">
                <a:solidFill>
                  <a:schemeClr val="lt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23" name="Shape 423"/>
          <p:cNvSpPr txBox="1"/>
          <p:nvPr>
            <p:ph idx="3" type="body"/>
          </p:nvPr>
        </p:nvSpPr>
        <p:spPr>
          <a:xfrm>
            <a:off x="3422082" y="3496535"/>
            <a:ext cx="3176100" cy="601200"/>
          </a:xfrm>
          <a:prstGeom prst="rect">
            <a:avLst/>
          </a:prstGeom>
          <a:noFill/>
          <a:ln>
            <a:noFill/>
          </a:ln>
        </p:spPr>
        <p:txBody>
          <a:bodyPr anchorCtr="0" anchor="t" bIns="0" lIns="0" spcFirstLastPara="1" rIns="0" wrap="square" tIns="0"/>
          <a:lstStyle>
            <a:lvl1pPr indent="-317500" lvl="0" marL="457200" marR="0" rtl="0" algn="ctr">
              <a:lnSpc>
                <a:spcPct val="90000"/>
              </a:lnSpc>
              <a:spcBef>
                <a:spcPts val="0"/>
              </a:spcBef>
              <a:spcAft>
                <a:spcPts val="0"/>
              </a:spcAft>
              <a:buClr>
                <a:srgbClr val="7F7F7F"/>
              </a:buClr>
              <a:buSzPts val="1400"/>
              <a:buFont typeface="Arial"/>
              <a:buChar char="​"/>
              <a:defRPr b="0" i="0" sz="1400" u="none" cap="none" strike="noStrike">
                <a:solidFill>
                  <a:srgbClr val="5B4127"/>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grpSp>
        <p:nvGrpSpPr>
          <p:cNvPr id="424" name="Shape 424"/>
          <p:cNvGrpSpPr/>
          <p:nvPr/>
        </p:nvGrpSpPr>
        <p:grpSpPr>
          <a:xfrm>
            <a:off x="1001084" y="1486356"/>
            <a:ext cx="649559" cy="1010893"/>
            <a:chOff x="-634266" y="820018"/>
            <a:chExt cx="2470746" cy="3845161"/>
          </a:xfrm>
        </p:grpSpPr>
        <p:pic>
          <p:nvPicPr>
            <p:cNvPr id="425" name="Shape 425"/>
            <p:cNvPicPr preferRelativeResize="0"/>
            <p:nvPr/>
          </p:nvPicPr>
          <p:blipFill rotWithShape="1">
            <a:blip r:embed="rId4">
              <a:alphaModFix amt="61000"/>
            </a:blip>
            <a:srcRect b="0" l="0" r="0" t="0"/>
            <a:stretch/>
          </p:blipFill>
          <p:spPr>
            <a:xfrm>
              <a:off x="219933" y="4399025"/>
              <a:ext cx="761833" cy="266154"/>
            </a:xfrm>
            <a:prstGeom prst="rect">
              <a:avLst/>
            </a:prstGeom>
            <a:noFill/>
            <a:ln>
              <a:noFill/>
            </a:ln>
          </p:spPr>
        </p:pic>
        <p:grpSp>
          <p:nvGrpSpPr>
            <p:cNvPr id="426" name="Shape 426"/>
            <p:cNvGrpSpPr/>
            <p:nvPr/>
          </p:nvGrpSpPr>
          <p:grpSpPr>
            <a:xfrm>
              <a:off x="-634266" y="820018"/>
              <a:ext cx="2470746" cy="3735538"/>
              <a:chOff x="-2" y="-2"/>
              <a:chExt cx="6874642" cy="10393818"/>
            </a:xfrm>
          </p:grpSpPr>
          <p:pic>
            <p:nvPicPr>
              <p:cNvPr id="427" name="Shape 427"/>
              <p:cNvPicPr preferRelativeResize="0"/>
              <p:nvPr/>
            </p:nvPicPr>
            <p:blipFill rotWithShape="1">
              <a:blip r:embed="rId5">
                <a:alphaModFix/>
              </a:blip>
              <a:srcRect b="0" l="0" r="0" t="0"/>
              <a:stretch/>
            </p:blipFill>
            <p:spPr>
              <a:xfrm rot="10800000">
                <a:off x="2881165" y="8896780"/>
                <a:ext cx="1112323" cy="1497036"/>
              </a:xfrm>
              <a:prstGeom prst="rect">
                <a:avLst/>
              </a:prstGeom>
              <a:noFill/>
              <a:ln>
                <a:noFill/>
              </a:ln>
            </p:spPr>
          </p:pic>
          <p:grpSp>
            <p:nvGrpSpPr>
              <p:cNvPr id="428" name="Shape 428"/>
              <p:cNvGrpSpPr/>
              <p:nvPr/>
            </p:nvGrpSpPr>
            <p:grpSpPr>
              <a:xfrm>
                <a:off x="-2" y="-2"/>
                <a:ext cx="6874642" cy="8957142"/>
                <a:chOff x="-1" y="-1"/>
                <a:chExt cx="6874642" cy="8957142"/>
              </a:xfrm>
            </p:grpSpPr>
            <p:sp>
              <p:nvSpPr>
                <p:cNvPr id="429" name="Shape 429"/>
                <p:cNvSpPr/>
                <p:nvPr/>
              </p:nvSpPr>
              <p:spPr>
                <a:xfrm>
                  <a:off x="-1" y="-1"/>
                  <a:ext cx="3437316" cy="8957142"/>
                </a:xfrm>
                <a:custGeom>
                  <a:pathLst>
                    <a:path extrusionOk="0" h="21600" w="2160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430" name="Shape 430"/>
                <p:cNvSpPr/>
                <p:nvPr/>
              </p:nvSpPr>
              <p:spPr>
                <a:xfrm>
                  <a:off x="3437325" y="-1"/>
                  <a:ext cx="3437316" cy="8957142"/>
                </a:xfrm>
                <a:custGeom>
                  <a:pathLst>
                    <a:path extrusionOk="0" h="21600" w="2160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grpSp>
        </p:grpSp>
      </p:grpSp>
      <p:grpSp>
        <p:nvGrpSpPr>
          <p:cNvPr id="431" name="Shape 431"/>
          <p:cNvGrpSpPr/>
          <p:nvPr/>
        </p:nvGrpSpPr>
        <p:grpSpPr>
          <a:xfrm flipH="1">
            <a:off x="2150097" y="1535450"/>
            <a:ext cx="405946" cy="449092"/>
            <a:chOff x="-1" y="-1"/>
            <a:chExt cx="1190808" cy="1317758"/>
          </a:xfrm>
        </p:grpSpPr>
        <p:sp>
          <p:nvSpPr>
            <p:cNvPr id="432" name="Shape 432"/>
            <p:cNvSpPr/>
            <p:nvPr/>
          </p:nvSpPr>
          <p:spPr>
            <a:xfrm>
              <a:off x="511507" y="1042657"/>
              <a:ext cx="157200" cy="275100"/>
            </a:xfrm>
            <a:prstGeom prst="rect">
              <a:avLst/>
            </a:prstGeom>
            <a:solidFill>
              <a:srgbClr val="5D3E16"/>
            </a:solidFill>
            <a:ln>
              <a:noFill/>
            </a:ln>
            <a:effectLst>
              <a:outerShdw blurRad="711200" rotWithShape="0">
                <a:srgbClr val="000000">
                  <a:alpha val="74900"/>
                </a:srgbClr>
              </a:outerShdw>
            </a:effectLst>
          </p:spPr>
          <p:txBody>
            <a:bodyPr anchorCtr="0" anchor="t" bIns="17150" lIns="17150" spcFirstLastPara="1" rIns="17150" wrap="square" tIns="17150">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433" name="Shape 433"/>
            <p:cNvSpPr/>
            <p:nvPr/>
          </p:nvSpPr>
          <p:spPr>
            <a:xfrm>
              <a:off x="-1" y="-1"/>
              <a:ext cx="1190808" cy="1138428"/>
            </a:xfrm>
            <a:custGeom>
              <a:pathLst>
                <a:path extrusionOk="0" h="21600" w="21600">
                  <a:moveTo>
                    <a:pt x="0" y="21600"/>
                  </a:moveTo>
                  <a:lnTo>
                    <a:pt x="10600" y="0"/>
                  </a:lnTo>
                  <a:lnTo>
                    <a:pt x="21600" y="21600"/>
                  </a:lnTo>
                  <a:lnTo>
                    <a:pt x="0" y="21600"/>
                  </a:lnTo>
                  <a:close/>
                </a:path>
              </a:pathLst>
            </a:custGeom>
            <a:solidFill>
              <a:srgbClr val="0F9948"/>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434" name="Shape 434"/>
            <p:cNvSpPr/>
            <p:nvPr/>
          </p:nvSpPr>
          <p:spPr>
            <a:xfrm>
              <a:off x="584346" y="-1"/>
              <a:ext cx="606420" cy="1138428"/>
            </a:xfrm>
            <a:custGeom>
              <a:pathLst>
                <a:path extrusionOk="0" h="21600" w="21600">
                  <a:moveTo>
                    <a:pt x="0" y="0"/>
                  </a:moveTo>
                  <a:lnTo>
                    <a:pt x="21600" y="21600"/>
                  </a:lnTo>
                  <a:lnTo>
                    <a:pt x="0" y="21600"/>
                  </a:lnTo>
                  <a:lnTo>
                    <a:pt x="0" y="0"/>
                  </a:lnTo>
                  <a:close/>
                </a:path>
              </a:pathLst>
            </a:custGeom>
            <a:solidFill>
              <a:srgbClr val="76C05C"/>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435" name="Shape 435"/>
            <p:cNvSpPr/>
            <p:nvPr/>
          </p:nvSpPr>
          <p:spPr>
            <a:xfrm>
              <a:off x="500050" y="-1"/>
              <a:ext cx="168588" cy="162054"/>
            </a:xfrm>
            <a:custGeom>
              <a:pathLst>
                <a:path extrusionOk="0" h="21600" w="21600">
                  <a:moveTo>
                    <a:pt x="0" y="21600"/>
                  </a:moveTo>
                  <a:lnTo>
                    <a:pt x="10800" y="0"/>
                  </a:lnTo>
                  <a:lnTo>
                    <a:pt x="21600" y="21600"/>
                  </a:lnTo>
                  <a:lnTo>
                    <a:pt x="0" y="21600"/>
                  </a:lnTo>
                  <a:close/>
                </a:path>
              </a:pathLst>
            </a:custGeom>
            <a:solidFill>
              <a:srgbClr val="76C05C"/>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436" name="Shape 436"/>
            <p:cNvSpPr/>
            <p:nvPr/>
          </p:nvSpPr>
          <p:spPr>
            <a:xfrm>
              <a:off x="584346" y="-1"/>
              <a:ext cx="84294" cy="162054"/>
            </a:xfrm>
            <a:custGeom>
              <a:pathLst>
                <a:path extrusionOk="0" h="21600" w="21600">
                  <a:moveTo>
                    <a:pt x="21600" y="21600"/>
                  </a:moveTo>
                  <a:lnTo>
                    <a:pt x="0" y="21600"/>
                  </a:lnTo>
                  <a:lnTo>
                    <a:pt x="21600" y="21600"/>
                  </a:lnTo>
                  <a:close/>
                </a:path>
              </a:pathLst>
            </a:custGeom>
            <a:solidFill>
              <a:srgbClr val="91CD7D"/>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437" name="Shape 437"/>
            <p:cNvSpPr/>
            <p:nvPr/>
          </p:nvSpPr>
          <p:spPr>
            <a:xfrm>
              <a:off x="584346" y="-1"/>
              <a:ext cx="84294" cy="162054"/>
            </a:xfrm>
            <a:custGeom>
              <a:pathLst>
                <a:path extrusionOk="0" h="21600" w="21600">
                  <a:moveTo>
                    <a:pt x="0" y="0"/>
                  </a:moveTo>
                  <a:lnTo>
                    <a:pt x="0" y="21600"/>
                  </a:lnTo>
                  <a:lnTo>
                    <a:pt x="21600" y="21600"/>
                  </a:lnTo>
                  <a:lnTo>
                    <a:pt x="0" y="0"/>
                  </a:lnTo>
                  <a:close/>
                </a:path>
              </a:pathLst>
            </a:custGeom>
            <a:solidFill>
              <a:srgbClr val="91CD7D"/>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grpSp>
      <p:grpSp>
        <p:nvGrpSpPr>
          <p:cNvPr id="438" name="Shape 438"/>
          <p:cNvGrpSpPr/>
          <p:nvPr/>
        </p:nvGrpSpPr>
        <p:grpSpPr>
          <a:xfrm>
            <a:off x="-22014" y="591304"/>
            <a:ext cx="1041932" cy="2455500"/>
            <a:chOff x="-31202" y="814295"/>
            <a:chExt cx="1348081" cy="3177818"/>
          </a:xfrm>
        </p:grpSpPr>
        <p:sp>
          <p:nvSpPr>
            <p:cNvPr id="439" name="Shape 439"/>
            <p:cNvSpPr/>
            <p:nvPr/>
          </p:nvSpPr>
          <p:spPr>
            <a:xfrm rot="-8594">
              <a:off x="-8242" y="1463116"/>
              <a:ext cx="1217811" cy="598427"/>
            </a:xfrm>
            <a:custGeom>
              <a:pathLst>
                <a:path extrusionOk="0" h="598425" w="1217807">
                  <a:moveTo>
                    <a:pt x="1056481" y="3"/>
                  </a:moveTo>
                  <a:lnTo>
                    <a:pt x="1217807" y="319574"/>
                  </a:lnTo>
                  <a:lnTo>
                    <a:pt x="0" y="598425"/>
                  </a:lnTo>
                  <a:lnTo>
                    <a:pt x="813" y="246746"/>
                  </a:lnTo>
                  <a:lnTo>
                    <a:pt x="134971" y="190807"/>
                  </a:lnTo>
                  <a:cubicBezTo>
                    <a:pt x="182399" y="172453"/>
                    <a:pt x="230826" y="155213"/>
                    <a:pt x="279819" y="139601"/>
                  </a:cubicBezTo>
                  <a:cubicBezTo>
                    <a:pt x="661553" y="17997"/>
                    <a:pt x="1054268" y="-271"/>
                    <a:pt x="1056481" y="3"/>
                  </a:cubicBezTo>
                  <a:close/>
                </a:path>
              </a:pathLst>
            </a:custGeom>
            <a:solidFill>
              <a:srgbClr val="64CCC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pic>
          <p:nvPicPr>
            <p:cNvPr id="440" name="Shape 440"/>
            <p:cNvPicPr preferRelativeResize="0"/>
            <p:nvPr/>
          </p:nvPicPr>
          <p:blipFill rotWithShape="1">
            <a:blip r:embed="rId4">
              <a:alphaModFix amt="61000"/>
            </a:blip>
            <a:srcRect b="0" l="0" r="0" t="0"/>
            <a:stretch/>
          </p:blipFill>
          <p:spPr>
            <a:xfrm>
              <a:off x="-31202" y="3772151"/>
              <a:ext cx="629614" cy="219962"/>
            </a:xfrm>
            <a:prstGeom prst="rect">
              <a:avLst/>
            </a:prstGeom>
            <a:noFill/>
            <a:ln>
              <a:noFill/>
            </a:ln>
          </p:spPr>
        </p:pic>
        <p:pic>
          <p:nvPicPr>
            <p:cNvPr id="441" name="Shape 441"/>
            <p:cNvPicPr preferRelativeResize="0"/>
            <p:nvPr/>
          </p:nvPicPr>
          <p:blipFill rotWithShape="1">
            <a:blip r:embed="rId5">
              <a:alphaModFix/>
            </a:blip>
            <a:srcRect b="0" l="0" r="0" t="0"/>
            <a:stretch/>
          </p:blipFill>
          <p:spPr>
            <a:xfrm rot="10800000">
              <a:off x="139011" y="3456824"/>
              <a:ext cx="330383" cy="444651"/>
            </a:xfrm>
            <a:prstGeom prst="rect">
              <a:avLst/>
            </a:prstGeom>
            <a:noFill/>
            <a:ln>
              <a:noFill/>
            </a:ln>
          </p:spPr>
        </p:pic>
        <p:sp>
          <p:nvSpPr>
            <p:cNvPr id="442" name="Shape 442"/>
            <p:cNvSpPr/>
            <p:nvPr/>
          </p:nvSpPr>
          <p:spPr>
            <a:xfrm>
              <a:off x="295901" y="814295"/>
              <a:ext cx="1020978" cy="2660472"/>
            </a:xfrm>
            <a:custGeom>
              <a:pathLst>
                <a:path extrusionOk="0" h="21600" w="2160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443" name="Shape 443"/>
            <p:cNvSpPr/>
            <p:nvPr/>
          </p:nvSpPr>
          <p:spPr>
            <a:xfrm flipH="1">
              <a:off x="-8467" y="814295"/>
              <a:ext cx="307134" cy="2660452"/>
            </a:xfrm>
            <a:custGeom>
              <a:pathLst>
                <a:path extrusionOk="0" h="2660452" w="307134">
                  <a:moveTo>
                    <a:pt x="0" y="0"/>
                  </a:moveTo>
                  <a:lnTo>
                    <a:pt x="0" y="2660452"/>
                  </a:lnTo>
                  <a:lnTo>
                    <a:pt x="307134" y="2660452"/>
                  </a:lnTo>
                  <a:lnTo>
                    <a:pt x="307134" y="518419"/>
                  </a:lnTo>
                  <a:close/>
                </a:path>
              </a:pathLst>
            </a:custGeom>
            <a:solidFill>
              <a:srgbClr val="76C05C"/>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None/>
              </a:pPr>
              <a:r>
                <a:t/>
              </a:r>
              <a:endParaRPr sz="700">
                <a:solidFill>
                  <a:srgbClr val="000000"/>
                </a:solidFill>
                <a:latin typeface="Calibri"/>
                <a:ea typeface="Calibri"/>
                <a:cs typeface="Calibri"/>
                <a:sym typeface="Calibri"/>
              </a:endParaRPr>
            </a:p>
          </p:txBody>
        </p:sp>
      </p:grpSp>
      <p:grpSp>
        <p:nvGrpSpPr>
          <p:cNvPr id="444" name="Shape 444"/>
          <p:cNvGrpSpPr/>
          <p:nvPr/>
        </p:nvGrpSpPr>
        <p:grpSpPr>
          <a:xfrm>
            <a:off x="8042222" y="204216"/>
            <a:ext cx="523573" cy="708956"/>
            <a:chOff x="10738913" y="138783"/>
            <a:chExt cx="839867" cy="1126043"/>
          </a:xfrm>
        </p:grpSpPr>
        <p:pic>
          <p:nvPicPr>
            <p:cNvPr id="445" name="Shape 445"/>
            <p:cNvPicPr preferRelativeResize="0"/>
            <p:nvPr/>
          </p:nvPicPr>
          <p:blipFill rotWithShape="1">
            <a:blip r:embed="rId7">
              <a:alphaModFix/>
            </a:blip>
            <a:srcRect b="0" l="0" r="0" t="0"/>
            <a:stretch/>
          </p:blipFill>
          <p:spPr>
            <a:xfrm>
              <a:off x="10738913" y="138783"/>
              <a:ext cx="839867" cy="1126043"/>
            </a:xfrm>
            <a:prstGeom prst="rect">
              <a:avLst/>
            </a:prstGeom>
            <a:noFill/>
            <a:ln>
              <a:noFill/>
            </a:ln>
          </p:spPr>
        </p:pic>
        <p:pic>
          <p:nvPicPr>
            <p:cNvPr id="446" name="Shape 446"/>
            <p:cNvPicPr preferRelativeResize="0"/>
            <p:nvPr/>
          </p:nvPicPr>
          <p:blipFill rotWithShape="1">
            <a:blip r:embed="rId8">
              <a:alphaModFix/>
            </a:blip>
            <a:srcRect b="0" l="0" r="0" t="0"/>
            <a:stretch/>
          </p:blipFill>
          <p:spPr>
            <a:xfrm>
              <a:off x="11083468" y="1047810"/>
              <a:ext cx="148271" cy="137514"/>
            </a:xfrm>
            <a:prstGeom prst="rect">
              <a:avLst/>
            </a:prstGeom>
            <a:noFill/>
            <a:ln>
              <a:noFill/>
            </a:ln>
          </p:spPr>
        </p:pic>
      </p:grpSp>
      <p:grpSp>
        <p:nvGrpSpPr>
          <p:cNvPr id="447" name="Shape 447"/>
          <p:cNvGrpSpPr/>
          <p:nvPr/>
        </p:nvGrpSpPr>
        <p:grpSpPr>
          <a:xfrm>
            <a:off x="8480455" y="1714942"/>
            <a:ext cx="574915" cy="748863"/>
            <a:chOff x="-1" y="-1"/>
            <a:chExt cx="865314" cy="1127466"/>
          </a:xfrm>
        </p:grpSpPr>
        <p:sp>
          <p:nvSpPr>
            <p:cNvPr id="448" name="Shape 448"/>
            <p:cNvSpPr/>
            <p:nvPr/>
          </p:nvSpPr>
          <p:spPr>
            <a:xfrm>
              <a:off x="-1" y="-1"/>
              <a:ext cx="432648" cy="1127466"/>
            </a:xfrm>
            <a:custGeom>
              <a:pathLst>
                <a:path extrusionOk="0" h="21600" w="2160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449" name="Shape 449"/>
            <p:cNvSpPr/>
            <p:nvPr/>
          </p:nvSpPr>
          <p:spPr>
            <a:xfrm>
              <a:off x="432665" y="-1"/>
              <a:ext cx="432648" cy="1127466"/>
            </a:xfrm>
            <a:custGeom>
              <a:pathLst>
                <a:path extrusionOk="0" h="21600" w="2160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grpSp>
      <p:grpSp>
        <p:nvGrpSpPr>
          <p:cNvPr id="450" name="Shape 450"/>
          <p:cNvGrpSpPr/>
          <p:nvPr/>
        </p:nvGrpSpPr>
        <p:grpSpPr>
          <a:xfrm>
            <a:off x="448016" y="2959460"/>
            <a:ext cx="3274035" cy="2098293"/>
            <a:chOff x="597196" y="3945947"/>
            <a:chExt cx="4364216" cy="2797725"/>
          </a:xfrm>
        </p:grpSpPr>
        <p:grpSp>
          <p:nvGrpSpPr>
            <p:cNvPr id="451" name="Shape 451"/>
            <p:cNvGrpSpPr/>
            <p:nvPr/>
          </p:nvGrpSpPr>
          <p:grpSpPr>
            <a:xfrm>
              <a:off x="597196" y="5783179"/>
              <a:ext cx="4364216" cy="960493"/>
              <a:chOff x="268818" y="5844239"/>
              <a:chExt cx="5062308" cy="1103000"/>
            </a:xfrm>
          </p:grpSpPr>
          <p:pic>
            <p:nvPicPr>
              <p:cNvPr id="452" name="Shape 452"/>
              <p:cNvPicPr preferRelativeResize="0"/>
              <p:nvPr/>
            </p:nvPicPr>
            <p:blipFill rotWithShape="1">
              <a:blip r:embed="rId4">
                <a:alphaModFix amt="61000"/>
              </a:blip>
              <a:srcRect b="0" l="0" r="0" t="0"/>
              <a:stretch/>
            </p:blipFill>
            <p:spPr>
              <a:xfrm>
                <a:off x="3597601" y="6030480"/>
                <a:ext cx="1733525" cy="666182"/>
              </a:xfrm>
              <a:prstGeom prst="rect">
                <a:avLst/>
              </a:prstGeom>
              <a:noFill/>
              <a:ln>
                <a:noFill/>
              </a:ln>
            </p:spPr>
          </p:pic>
          <p:pic>
            <p:nvPicPr>
              <p:cNvPr id="453" name="Shape 453"/>
              <p:cNvPicPr preferRelativeResize="0"/>
              <p:nvPr/>
            </p:nvPicPr>
            <p:blipFill rotWithShape="1">
              <a:blip r:embed="rId4">
                <a:alphaModFix amt="61000"/>
              </a:blip>
              <a:srcRect b="0" l="0" r="0" t="0"/>
              <a:stretch/>
            </p:blipFill>
            <p:spPr>
              <a:xfrm>
                <a:off x="2442250" y="6060551"/>
                <a:ext cx="1076383" cy="886688"/>
              </a:xfrm>
              <a:prstGeom prst="rect">
                <a:avLst/>
              </a:prstGeom>
              <a:noFill/>
              <a:ln>
                <a:noFill/>
              </a:ln>
            </p:spPr>
          </p:pic>
          <p:pic>
            <p:nvPicPr>
              <p:cNvPr id="454" name="Shape 454"/>
              <p:cNvPicPr preferRelativeResize="0"/>
              <p:nvPr/>
            </p:nvPicPr>
            <p:blipFill rotWithShape="1">
              <a:blip r:embed="rId4">
                <a:alphaModFix amt="61000"/>
              </a:blip>
              <a:srcRect b="0" l="0" r="0" t="0"/>
              <a:stretch/>
            </p:blipFill>
            <p:spPr>
              <a:xfrm>
                <a:off x="268818" y="6030480"/>
                <a:ext cx="1733525" cy="666182"/>
              </a:xfrm>
              <a:prstGeom prst="rect">
                <a:avLst/>
              </a:prstGeom>
              <a:noFill/>
              <a:ln>
                <a:noFill/>
              </a:ln>
            </p:spPr>
          </p:pic>
          <p:pic>
            <p:nvPicPr>
              <p:cNvPr id="455" name="Shape 455"/>
              <p:cNvPicPr preferRelativeResize="0"/>
              <p:nvPr/>
            </p:nvPicPr>
            <p:blipFill rotWithShape="1">
              <a:blip r:embed="rId4">
                <a:alphaModFix amt="61000"/>
              </a:blip>
              <a:srcRect b="0" l="0" r="0" t="0"/>
              <a:stretch/>
            </p:blipFill>
            <p:spPr>
              <a:xfrm rot="180001">
                <a:off x="1800562" y="6227585"/>
                <a:ext cx="1076383" cy="666182"/>
              </a:xfrm>
              <a:prstGeom prst="rect">
                <a:avLst/>
              </a:prstGeom>
              <a:noFill/>
              <a:ln>
                <a:noFill/>
              </a:ln>
            </p:spPr>
          </p:pic>
          <p:pic>
            <p:nvPicPr>
              <p:cNvPr id="456" name="Shape 456"/>
              <p:cNvPicPr preferRelativeResize="0"/>
              <p:nvPr/>
            </p:nvPicPr>
            <p:blipFill rotWithShape="1">
              <a:blip r:embed="rId4">
                <a:alphaModFix amt="61000"/>
              </a:blip>
              <a:srcRect b="0" l="0" r="0" t="0"/>
              <a:stretch/>
            </p:blipFill>
            <p:spPr>
              <a:xfrm>
                <a:off x="2808853" y="5844239"/>
                <a:ext cx="1733525" cy="666182"/>
              </a:xfrm>
              <a:prstGeom prst="rect">
                <a:avLst/>
              </a:prstGeom>
              <a:noFill/>
              <a:ln>
                <a:noFill/>
              </a:ln>
            </p:spPr>
          </p:pic>
        </p:grpSp>
        <p:pic>
          <p:nvPicPr>
            <p:cNvPr descr="Camp-Fire-Friends.png" id="457" name="Shape 457"/>
            <p:cNvPicPr preferRelativeResize="0"/>
            <p:nvPr/>
          </p:nvPicPr>
          <p:blipFill rotWithShape="1">
            <a:blip r:embed="rId9">
              <a:alphaModFix/>
            </a:blip>
            <a:srcRect b="0" l="0" r="0" t="0"/>
            <a:stretch/>
          </p:blipFill>
          <p:spPr>
            <a:xfrm>
              <a:off x="597694" y="3945947"/>
              <a:ext cx="4078275" cy="2662205"/>
            </a:xfrm>
            <a:prstGeom prst="rect">
              <a:avLst/>
            </a:prstGeom>
            <a:noFill/>
            <a:ln>
              <a:noFill/>
            </a:ln>
          </p:spPr>
        </p:pic>
      </p:grpSp>
    </p:spTree>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_MtnFooter">
  <p:cSld name="Basic_MtnFooter">
    <p:spTree>
      <p:nvGrpSpPr>
        <p:cNvPr id="458" name="Shape 458"/>
        <p:cNvGrpSpPr/>
        <p:nvPr/>
      </p:nvGrpSpPr>
      <p:grpSpPr>
        <a:xfrm>
          <a:off x="0" y="0"/>
          <a:ext cx="0" cy="0"/>
          <a:chOff x="0" y="0"/>
          <a:chExt cx="0" cy="0"/>
        </a:xfrm>
      </p:grpSpPr>
      <p:grpSp>
        <p:nvGrpSpPr>
          <p:cNvPr id="459" name="Shape 459"/>
          <p:cNvGrpSpPr/>
          <p:nvPr/>
        </p:nvGrpSpPr>
        <p:grpSpPr>
          <a:xfrm>
            <a:off x="292" y="4606615"/>
            <a:ext cx="9151094" cy="550123"/>
            <a:chOff x="389" y="6150391"/>
            <a:chExt cx="12198206" cy="733498"/>
          </a:xfrm>
        </p:grpSpPr>
        <p:sp>
          <p:nvSpPr>
            <p:cNvPr id="460" name="Shape 460"/>
            <p:cNvSpPr/>
            <p:nvPr/>
          </p:nvSpPr>
          <p:spPr>
            <a:xfrm>
              <a:off x="11917768" y="6405357"/>
              <a:ext cx="146718" cy="199260"/>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61" name="Shape 461"/>
            <p:cNvSpPr/>
            <p:nvPr/>
          </p:nvSpPr>
          <p:spPr>
            <a:xfrm>
              <a:off x="11687027" y="6446518"/>
              <a:ext cx="100224" cy="1496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62" name="Shape 462"/>
            <p:cNvSpPr/>
            <p:nvPr/>
          </p:nvSpPr>
          <p:spPr>
            <a:xfrm>
              <a:off x="5543882" y="6582796"/>
              <a:ext cx="1893456" cy="299646"/>
            </a:xfrm>
            <a:custGeom>
              <a:pathLst>
                <a:path extrusionOk="0" h="21600" w="2160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63" name="Shape 463"/>
            <p:cNvSpPr/>
            <p:nvPr/>
          </p:nvSpPr>
          <p:spPr>
            <a:xfrm>
              <a:off x="11193519" y="6495174"/>
              <a:ext cx="1005076" cy="387280"/>
            </a:xfrm>
            <a:custGeom>
              <a:pathLst>
                <a:path extrusionOk="0" h="387280" w="1005076">
                  <a:moveTo>
                    <a:pt x="689783" y="0"/>
                  </a:moveTo>
                  <a:lnTo>
                    <a:pt x="948796" y="158821"/>
                  </a:lnTo>
                  <a:lnTo>
                    <a:pt x="1005076" y="144699"/>
                  </a:lnTo>
                  <a:lnTo>
                    <a:pt x="1005076" y="387280"/>
                  </a:lnTo>
                  <a:lnTo>
                    <a:pt x="0" y="38728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64" name="Shape 464"/>
            <p:cNvSpPr/>
            <p:nvPr/>
          </p:nvSpPr>
          <p:spPr>
            <a:xfrm>
              <a:off x="11701720" y="6484998"/>
              <a:ext cx="487105" cy="387280"/>
            </a:xfrm>
            <a:custGeom>
              <a:pathLst>
                <a:path extrusionOk="0" h="387280" w="487105">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65" name="Shape 465"/>
            <p:cNvSpPr/>
            <p:nvPr/>
          </p:nvSpPr>
          <p:spPr>
            <a:xfrm>
              <a:off x="7511851" y="6443629"/>
              <a:ext cx="2772306" cy="438804"/>
            </a:xfrm>
            <a:custGeom>
              <a:pathLst>
                <a:path extrusionOk="0" h="21600" w="2160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66" name="Shape 466"/>
            <p:cNvSpPr/>
            <p:nvPr/>
          </p:nvSpPr>
          <p:spPr>
            <a:xfrm>
              <a:off x="9223401" y="6438369"/>
              <a:ext cx="141912" cy="21200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67" name="Shape 467"/>
            <p:cNvSpPr/>
            <p:nvPr/>
          </p:nvSpPr>
          <p:spPr>
            <a:xfrm flipH="1">
              <a:off x="389" y="6232426"/>
              <a:ext cx="2748616" cy="650028"/>
            </a:xfrm>
            <a:custGeom>
              <a:pathLst>
                <a:path extrusionOk="0" h="650028" w="2748616">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68" name="Shape 468"/>
            <p:cNvSpPr/>
            <p:nvPr/>
          </p:nvSpPr>
          <p:spPr>
            <a:xfrm>
              <a:off x="598305" y="6255249"/>
              <a:ext cx="118206" cy="1604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69" name="Shape 469"/>
            <p:cNvSpPr/>
            <p:nvPr/>
          </p:nvSpPr>
          <p:spPr>
            <a:xfrm>
              <a:off x="20339" y="6150391"/>
              <a:ext cx="173016" cy="23495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70" name="Shape 470"/>
            <p:cNvSpPr/>
            <p:nvPr/>
          </p:nvSpPr>
          <p:spPr>
            <a:xfrm>
              <a:off x="198743" y="6150807"/>
              <a:ext cx="118206" cy="1604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71" name="Shape 471"/>
            <p:cNvSpPr/>
            <p:nvPr/>
          </p:nvSpPr>
          <p:spPr>
            <a:xfrm>
              <a:off x="419843" y="6199611"/>
              <a:ext cx="118206" cy="1604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72" name="Shape 472"/>
            <p:cNvSpPr/>
            <p:nvPr/>
          </p:nvSpPr>
          <p:spPr>
            <a:xfrm>
              <a:off x="1000630" y="6336085"/>
              <a:ext cx="118206" cy="1604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73" name="Shape 473"/>
            <p:cNvSpPr/>
            <p:nvPr/>
          </p:nvSpPr>
          <p:spPr>
            <a:xfrm>
              <a:off x="726040" y="6351692"/>
              <a:ext cx="292734" cy="209628"/>
            </a:xfrm>
            <a:custGeom>
              <a:pathLst>
                <a:path extrusionOk="0" h="21600" w="21600">
                  <a:moveTo>
                    <a:pt x="0" y="0"/>
                  </a:moveTo>
                  <a:lnTo>
                    <a:pt x="0" y="13272"/>
                  </a:lnTo>
                  <a:lnTo>
                    <a:pt x="21600" y="21600"/>
                  </a:lnTo>
                  <a:lnTo>
                    <a:pt x="9000" y="10843"/>
                  </a:lnTo>
                  <a:lnTo>
                    <a:pt x="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74" name="Shape 474"/>
            <p:cNvSpPr/>
            <p:nvPr/>
          </p:nvSpPr>
          <p:spPr>
            <a:xfrm>
              <a:off x="244026" y="6239413"/>
              <a:ext cx="405162" cy="618570"/>
            </a:xfrm>
            <a:custGeom>
              <a:pathLst>
                <a:path extrusionOk="0" h="21600" w="2160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75" name="Shape 475"/>
            <p:cNvSpPr/>
            <p:nvPr/>
          </p:nvSpPr>
          <p:spPr>
            <a:xfrm>
              <a:off x="10265093" y="6422136"/>
              <a:ext cx="185382" cy="25174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76" name="Shape 476"/>
            <p:cNvSpPr/>
            <p:nvPr/>
          </p:nvSpPr>
          <p:spPr>
            <a:xfrm>
              <a:off x="9744615" y="6404616"/>
              <a:ext cx="191970" cy="286740"/>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77" name="Shape 477"/>
            <p:cNvSpPr/>
            <p:nvPr/>
          </p:nvSpPr>
          <p:spPr>
            <a:xfrm>
              <a:off x="3029242" y="6246445"/>
              <a:ext cx="208548" cy="283176"/>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78" name="Shape 478"/>
            <p:cNvSpPr/>
            <p:nvPr/>
          </p:nvSpPr>
          <p:spPr>
            <a:xfrm>
              <a:off x="6947500" y="6503669"/>
              <a:ext cx="123174" cy="16723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79" name="Shape 479"/>
            <p:cNvSpPr/>
            <p:nvPr/>
          </p:nvSpPr>
          <p:spPr>
            <a:xfrm>
              <a:off x="7786397" y="6508260"/>
              <a:ext cx="106380" cy="158922"/>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80" name="Shape 480"/>
            <p:cNvSpPr/>
            <p:nvPr/>
          </p:nvSpPr>
          <p:spPr>
            <a:xfrm>
              <a:off x="7350855" y="6417001"/>
              <a:ext cx="163836" cy="222480"/>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81" name="Shape 481"/>
            <p:cNvSpPr/>
            <p:nvPr/>
          </p:nvSpPr>
          <p:spPr>
            <a:xfrm>
              <a:off x="4285136" y="6438796"/>
              <a:ext cx="91098" cy="12371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82" name="Shape 482"/>
            <p:cNvSpPr/>
            <p:nvPr/>
          </p:nvSpPr>
          <p:spPr>
            <a:xfrm>
              <a:off x="6829402" y="6523070"/>
              <a:ext cx="127548" cy="173232"/>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83" name="Shape 483"/>
            <p:cNvSpPr/>
            <p:nvPr/>
          </p:nvSpPr>
          <p:spPr>
            <a:xfrm>
              <a:off x="7827419" y="6588996"/>
              <a:ext cx="93366" cy="139482"/>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84" name="Shape 484"/>
            <p:cNvSpPr/>
            <p:nvPr/>
          </p:nvSpPr>
          <p:spPr>
            <a:xfrm>
              <a:off x="8368772" y="6456447"/>
              <a:ext cx="93366" cy="139482"/>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85" name="Shape 485"/>
            <p:cNvSpPr/>
            <p:nvPr/>
          </p:nvSpPr>
          <p:spPr>
            <a:xfrm>
              <a:off x="4077554" y="6448865"/>
              <a:ext cx="91098" cy="12371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86" name="Shape 486"/>
            <p:cNvSpPr/>
            <p:nvPr/>
          </p:nvSpPr>
          <p:spPr>
            <a:xfrm>
              <a:off x="3845313" y="6349879"/>
              <a:ext cx="133380" cy="181116"/>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87" name="Shape 487"/>
            <p:cNvSpPr/>
            <p:nvPr/>
          </p:nvSpPr>
          <p:spPr>
            <a:xfrm>
              <a:off x="8202721" y="6501130"/>
              <a:ext cx="486216" cy="373680"/>
            </a:xfrm>
            <a:custGeom>
              <a:pathLst>
                <a:path extrusionOk="0" h="21600" w="2160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488" name="Shape 488"/>
            <p:cNvSpPr/>
            <p:nvPr/>
          </p:nvSpPr>
          <p:spPr>
            <a:xfrm>
              <a:off x="3317277" y="6253147"/>
              <a:ext cx="91098" cy="12371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89" name="Shape 489"/>
            <p:cNvSpPr/>
            <p:nvPr/>
          </p:nvSpPr>
          <p:spPr>
            <a:xfrm>
              <a:off x="10546185" y="6485755"/>
              <a:ext cx="123174" cy="16723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90" name="Shape 490"/>
            <p:cNvSpPr/>
            <p:nvPr/>
          </p:nvSpPr>
          <p:spPr>
            <a:xfrm>
              <a:off x="10768013" y="6579945"/>
              <a:ext cx="91098" cy="12371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91" name="Shape 491"/>
            <p:cNvSpPr/>
            <p:nvPr/>
          </p:nvSpPr>
          <p:spPr>
            <a:xfrm>
              <a:off x="1789741" y="6321924"/>
              <a:ext cx="3541158" cy="560520"/>
            </a:xfrm>
            <a:custGeom>
              <a:pathLst>
                <a:path extrusionOk="0" h="21600" w="2160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92" name="Shape 492"/>
            <p:cNvSpPr/>
            <p:nvPr/>
          </p:nvSpPr>
          <p:spPr>
            <a:xfrm>
              <a:off x="6515274" y="6473943"/>
              <a:ext cx="2412288" cy="408510"/>
            </a:xfrm>
            <a:custGeom>
              <a:pathLst>
                <a:path extrusionOk="0" h="21600" w="2160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93" name="Shape 493"/>
            <p:cNvSpPr/>
            <p:nvPr/>
          </p:nvSpPr>
          <p:spPr>
            <a:xfrm>
              <a:off x="3435240" y="6315639"/>
              <a:ext cx="292086" cy="280260"/>
            </a:xfrm>
            <a:custGeom>
              <a:pathLst>
                <a:path extrusionOk="0" h="21600" w="21600">
                  <a:moveTo>
                    <a:pt x="0" y="0"/>
                  </a:moveTo>
                  <a:lnTo>
                    <a:pt x="7724" y="17984"/>
                  </a:lnTo>
                  <a:lnTo>
                    <a:pt x="21600" y="21600"/>
                  </a:lnTo>
                  <a:lnTo>
                    <a:pt x="20120" y="9595"/>
                  </a:lnTo>
                  <a:lnTo>
                    <a:pt x="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94" name="Shape 494"/>
            <p:cNvSpPr/>
            <p:nvPr/>
          </p:nvSpPr>
          <p:spPr>
            <a:xfrm>
              <a:off x="7644168" y="6583377"/>
              <a:ext cx="303318" cy="299646"/>
            </a:xfrm>
            <a:custGeom>
              <a:pathLst>
                <a:path extrusionOk="0" h="21600" w="21600">
                  <a:moveTo>
                    <a:pt x="0" y="0"/>
                  </a:moveTo>
                  <a:lnTo>
                    <a:pt x="0" y="6899"/>
                  </a:lnTo>
                  <a:lnTo>
                    <a:pt x="8328" y="16549"/>
                  </a:lnTo>
                  <a:lnTo>
                    <a:pt x="21600" y="21600"/>
                  </a:lnTo>
                  <a:lnTo>
                    <a:pt x="10822" y="14159"/>
                  </a:lnTo>
                  <a:lnTo>
                    <a:pt x="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495" name="Shape 495"/>
            <p:cNvSpPr/>
            <p:nvPr/>
          </p:nvSpPr>
          <p:spPr>
            <a:xfrm>
              <a:off x="8064206" y="6662842"/>
              <a:ext cx="210762" cy="158922"/>
            </a:xfrm>
            <a:custGeom>
              <a:pathLst>
                <a:path extrusionOk="0" h="21600" w="21600">
                  <a:moveTo>
                    <a:pt x="7820" y="0"/>
                  </a:moveTo>
                  <a:lnTo>
                    <a:pt x="0" y="12076"/>
                  </a:lnTo>
                  <a:lnTo>
                    <a:pt x="21600" y="21600"/>
                  </a:lnTo>
                  <a:lnTo>
                    <a:pt x="9166" y="10800"/>
                  </a:lnTo>
                  <a:lnTo>
                    <a:pt x="782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496" name="Shape 496"/>
            <p:cNvSpPr/>
            <p:nvPr/>
          </p:nvSpPr>
          <p:spPr>
            <a:xfrm>
              <a:off x="7135696" y="6467657"/>
              <a:ext cx="340254" cy="408510"/>
            </a:xfrm>
            <a:custGeom>
              <a:pathLst>
                <a:path extrusionOk="0" h="21600" w="21600">
                  <a:moveTo>
                    <a:pt x="6829" y="0"/>
                  </a:moveTo>
                  <a:lnTo>
                    <a:pt x="0" y="12338"/>
                  </a:lnTo>
                  <a:lnTo>
                    <a:pt x="6075" y="15977"/>
                  </a:lnTo>
                  <a:lnTo>
                    <a:pt x="21600" y="21600"/>
                  </a:lnTo>
                  <a:lnTo>
                    <a:pt x="9609" y="13694"/>
                  </a:lnTo>
                  <a:lnTo>
                    <a:pt x="5638" y="8203"/>
                  </a:lnTo>
                  <a:lnTo>
                    <a:pt x="6829"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497" name="Shape 497"/>
            <p:cNvSpPr/>
            <p:nvPr/>
          </p:nvSpPr>
          <p:spPr>
            <a:xfrm>
              <a:off x="2672219" y="6398843"/>
              <a:ext cx="621054" cy="477306"/>
            </a:xfrm>
            <a:custGeom>
              <a:pathLst>
                <a:path extrusionOk="0" h="21600" w="2160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498" name="Shape 498"/>
            <p:cNvSpPr/>
            <p:nvPr/>
          </p:nvSpPr>
          <p:spPr>
            <a:xfrm>
              <a:off x="6094476" y="6673019"/>
              <a:ext cx="256986" cy="210870"/>
            </a:xfrm>
            <a:custGeom>
              <a:pathLst>
                <a:path extrusionOk="0" h="21600" w="2160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499" name="Shape 499"/>
            <p:cNvSpPr/>
            <p:nvPr/>
          </p:nvSpPr>
          <p:spPr>
            <a:xfrm>
              <a:off x="9416040" y="6495175"/>
              <a:ext cx="2287278" cy="387288"/>
            </a:xfrm>
            <a:custGeom>
              <a:pathLst>
                <a:path extrusionOk="0" h="21600" w="2160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00" name="Shape 500"/>
            <p:cNvSpPr/>
            <p:nvPr/>
          </p:nvSpPr>
          <p:spPr>
            <a:xfrm>
              <a:off x="9934011" y="6488307"/>
              <a:ext cx="643572" cy="387288"/>
            </a:xfrm>
            <a:custGeom>
              <a:pathLst>
                <a:path extrusionOk="0" h="21600" w="21600">
                  <a:moveTo>
                    <a:pt x="5766" y="0"/>
                  </a:moveTo>
                  <a:lnTo>
                    <a:pt x="0" y="10455"/>
                  </a:lnTo>
                  <a:lnTo>
                    <a:pt x="4630" y="13250"/>
                  </a:lnTo>
                  <a:lnTo>
                    <a:pt x="2053" y="21600"/>
                  </a:lnTo>
                  <a:lnTo>
                    <a:pt x="21600" y="21600"/>
                  </a:lnTo>
                  <a:lnTo>
                    <a:pt x="14458" y="8858"/>
                  </a:lnTo>
                  <a:lnTo>
                    <a:pt x="5766"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501" name="Shape 501"/>
            <p:cNvGrpSpPr/>
            <p:nvPr/>
          </p:nvGrpSpPr>
          <p:grpSpPr>
            <a:xfrm>
              <a:off x="730709" y="6294727"/>
              <a:ext cx="3468638" cy="587425"/>
              <a:chOff x="635957" y="6252598"/>
              <a:chExt cx="3682206" cy="623593"/>
            </a:xfrm>
          </p:grpSpPr>
          <p:sp>
            <p:nvSpPr>
              <p:cNvPr id="502" name="Shape 502"/>
              <p:cNvSpPr/>
              <p:nvPr/>
            </p:nvSpPr>
            <p:spPr>
              <a:xfrm>
                <a:off x="635957" y="6252598"/>
                <a:ext cx="3682206" cy="623592"/>
              </a:xfrm>
              <a:custGeom>
                <a:pathLst>
                  <a:path extrusionOk="0" h="21600" w="2160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03" name="Shape 503"/>
              <p:cNvSpPr/>
              <p:nvPr/>
            </p:nvSpPr>
            <p:spPr>
              <a:xfrm>
                <a:off x="2359156" y="6418757"/>
                <a:ext cx="462996" cy="457434"/>
              </a:xfrm>
              <a:custGeom>
                <a:pathLst>
                  <a:path extrusionOk="0" h="21600" w="21600">
                    <a:moveTo>
                      <a:pt x="0" y="0"/>
                    </a:moveTo>
                    <a:lnTo>
                      <a:pt x="0" y="6899"/>
                    </a:lnTo>
                    <a:lnTo>
                      <a:pt x="8328" y="16549"/>
                    </a:lnTo>
                    <a:lnTo>
                      <a:pt x="21600" y="21600"/>
                    </a:lnTo>
                    <a:lnTo>
                      <a:pt x="10822" y="14159"/>
                    </a:lnTo>
                    <a:lnTo>
                      <a:pt x="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504" name="Shape 504"/>
              <p:cNvSpPr/>
              <p:nvPr/>
            </p:nvSpPr>
            <p:spPr>
              <a:xfrm>
                <a:off x="3175409" y="6550536"/>
                <a:ext cx="321732" cy="242568"/>
              </a:xfrm>
              <a:custGeom>
                <a:pathLst>
                  <a:path extrusionOk="0" h="21600" w="21600">
                    <a:moveTo>
                      <a:pt x="7820" y="0"/>
                    </a:moveTo>
                    <a:lnTo>
                      <a:pt x="0" y="12076"/>
                    </a:lnTo>
                    <a:lnTo>
                      <a:pt x="21600" y="21600"/>
                    </a:lnTo>
                    <a:lnTo>
                      <a:pt x="9166" y="10800"/>
                    </a:lnTo>
                    <a:lnTo>
                      <a:pt x="782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505" name="Shape 505"/>
              <p:cNvSpPr/>
              <p:nvPr/>
            </p:nvSpPr>
            <p:spPr>
              <a:xfrm>
                <a:off x="1582999" y="6252598"/>
                <a:ext cx="519372" cy="623592"/>
              </a:xfrm>
              <a:custGeom>
                <a:pathLst>
                  <a:path extrusionOk="0" h="21600" w="21600">
                    <a:moveTo>
                      <a:pt x="6829" y="0"/>
                    </a:moveTo>
                    <a:lnTo>
                      <a:pt x="0" y="12338"/>
                    </a:lnTo>
                    <a:lnTo>
                      <a:pt x="6075" y="15977"/>
                    </a:lnTo>
                    <a:lnTo>
                      <a:pt x="21600" y="21600"/>
                    </a:lnTo>
                    <a:lnTo>
                      <a:pt x="9609" y="13694"/>
                    </a:lnTo>
                    <a:lnTo>
                      <a:pt x="5638" y="8203"/>
                    </a:lnTo>
                    <a:lnTo>
                      <a:pt x="6829"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grpSp>
        <p:sp>
          <p:nvSpPr>
            <p:cNvPr id="506" name="Shape 506"/>
            <p:cNvSpPr/>
            <p:nvPr/>
          </p:nvSpPr>
          <p:spPr>
            <a:xfrm rot="480121">
              <a:off x="8763410" y="6466597"/>
              <a:ext cx="334766" cy="219427"/>
            </a:xfrm>
            <a:custGeom>
              <a:pathLst>
                <a:path extrusionOk="0" h="21600" w="21600">
                  <a:moveTo>
                    <a:pt x="0" y="0"/>
                  </a:moveTo>
                  <a:lnTo>
                    <a:pt x="7724" y="17984"/>
                  </a:lnTo>
                  <a:lnTo>
                    <a:pt x="21600" y="21600"/>
                  </a:lnTo>
                  <a:lnTo>
                    <a:pt x="20120" y="9595"/>
                  </a:lnTo>
                  <a:lnTo>
                    <a:pt x="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507" name="Shape 507"/>
            <p:cNvGrpSpPr/>
            <p:nvPr/>
          </p:nvGrpSpPr>
          <p:grpSpPr>
            <a:xfrm>
              <a:off x="4486591" y="6543404"/>
              <a:ext cx="2002428" cy="339066"/>
              <a:chOff x="4486591" y="6531402"/>
              <a:chExt cx="2002428" cy="339066"/>
            </a:xfrm>
          </p:grpSpPr>
          <p:sp>
            <p:nvSpPr>
              <p:cNvPr id="508" name="Shape 508"/>
              <p:cNvSpPr/>
              <p:nvPr/>
            </p:nvSpPr>
            <p:spPr>
              <a:xfrm>
                <a:off x="5776414" y="6578757"/>
                <a:ext cx="110214" cy="1496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09" name="Shape 509"/>
              <p:cNvSpPr/>
              <p:nvPr/>
            </p:nvSpPr>
            <p:spPr>
              <a:xfrm>
                <a:off x="4486591" y="6531402"/>
                <a:ext cx="2002428" cy="339066"/>
              </a:xfrm>
              <a:custGeom>
                <a:pathLst>
                  <a:path extrusionOk="0" h="21600" w="2160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10" name="Shape 510"/>
              <p:cNvSpPr/>
              <p:nvPr/>
            </p:nvSpPr>
            <p:spPr>
              <a:xfrm>
                <a:off x="4936483" y="6531402"/>
                <a:ext cx="563436" cy="339066"/>
              </a:xfrm>
              <a:custGeom>
                <a:pathLst>
                  <a:path extrusionOk="0" h="21600" w="21600">
                    <a:moveTo>
                      <a:pt x="5766" y="0"/>
                    </a:moveTo>
                    <a:lnTo>
                      <a:pt x="0" y="10455"/>
                    </a:lnTo>
                    <a:lnTo>
                      <a:pt x="4630" y="13250"/>
                    </a:lnTo>
                    <a:lnTo>
                      <a:pt x="2053" y="21600"/>
                    </a:lnTo>
                    <a:lnTo>
                      <a:pt x="21600" y="21600"/>
                    </a:lnTo>
                    <a:lnTo>
                      <a:pt x="14458" y="8858"/>
                    </a:lnTo>
                    <a:lnTo>
                      <a:pt x="5766"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grpSp>
        <p:sp>
          <p:nvSpPr>
            <p:cNvPr id="511" name="Shape 511"/>
            <p:cNvSpPr/>
            <p:nvPr/>
          </p:nvSpPr>
          <p:spPr>
            <a:xfrm>
              <a:off x="5503225" y="6697346"/>
              <a:ext cx="208170" cy="160650"/>
            </a:xfrm>
            <a:custGeom>
              <a:pathLst>
                <a:path extrusionOk="0" h="21600" w="21600">
                  <a:moveTo>
                    <a:pt x="0" y="0"/>
                  </a:moveTo>
                  <a:lnTo>
                    <a:pt x="2360" y="12237"/>
                  </a:lnTo>
                  <a:lnTo>
                    <a:pt x="21600" y="21600"/>
                  </a:lnTo>
                  <a:lnTo>
                    <a:pt x="7224" y="10754"/>
                  </a:lnTo>
                  <a:lnTo>
                    <a:pt x="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grpSp>
      <p:sp>
        <p:nvSpPr>
          <p:cNvPr id="512" name="Shape 512"/>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513" name="Shape 513"/>
          <p:cNvSpPr txBox="1"/>
          <p:nvPr>
            <p:ph idx="1" type="body"/>
          </p:nvPr>
        </p:nvSpPr>
        <p:spPr>
          <a:xfrm>
            <a:off x="428737" y="1323214"/>
            <a:ext cx="8286600" cy="31677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14" name="Shape 514"/>
          <p:cNvSpPr txBox="1"/>
          <p:nvPr>
            <p:ph idx="2" type="body"/>
          </p:nvPr>
        </p:nvSpPr>
        <p:spPr>
          <a:xfrm>
            <a:off x="428739" y="810853"/>
            <a:ext cx="82866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15" name="Shape 515"/>
          <p:cNvSpPr txBox="1"/>
          <p:nvPr>
            <p:ph idx="11" type="ftr"/>
          </p:nvPr>
        </p:nvSpPr>
        <p:spPr>
          <a:xfrm>
            <a:off x="433501" y="4909412"/>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rgbClr val="FFFFFF"/>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column_MtnFooter">
  <p:cSld name="2-column_MtnFooter">
    <p:spTree>
      <p:nvGrpSpPr>
        <p:cNvPr id="516" name="Shape 516"/>
        <p:cNvGrpSpPr/>
        <p:nvPr/>
      </p:nvGrpSpPr>
      <p:grpSpPr>
        <a:xfrm>
          <a:off x="0" y="0"/>
          <a:ext cx="0" cy="0"/>
          <a:chOff x="0" y="0"/>
          <a:chExt cx="0" cy="0"/>
        </a:xfrm>
      </p:grpSpPr>
      <p:grpSp>
        <p:nvGrpSpPr>
          <p:cNvPr id="517" name="Shape 517"/>
          <p:cNvGrpSpPr/>
          <p:nvPr/>
        </p:nvGrpSpPr>
        <p:grpSpPr>
          <a:xfrm>
            <a:off x="292" y="4606615"/>
            <a:ext cx="9151094" cy="550123"/>
            <a:chOff x="389" y="6150391"/>
            <a:chExt cx="12198206" cy="733498"/>
          </a:xfrm>
        </p:grpSpPr>
        <p:sp>
          <p:nvSpPr>
            <p:cNvPr id="518" name="Shape 518"/>
            <p:cNvSpPr/>
            <p:nvPr/>
          </p:nvSpPr>
          <p:spPr>
            <a:xfrm>
              <a:off x="11917768" y="6405357"/>
              <a:ext cx="146718" cy="199260"/>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19" name="Shape 519"/>
            <p:cNvSpPr/>
            <p:nvPr/>
          </p:nvSpPr>
          <p:spPr>
            <a:xfrm>
              <a:off x="11687027" y="6446518"/>
              <a:ext cx="100224" cy="1496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20" name="Shape 520"/>
            <p:cNvSpPr/>
            <p:nvPr/>
          </p:nvSpPr>
          <p:spPr>
            <a:xfrm>
              <a:off x="5543882" y="6582796"/>
              <a:ext cx="1893456" cy="299646"/>
            </a:xfrm>
            <a:custGeom>
              <a:pathLst>
                <a:path extrusionOk="0" h="21600" w="2160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21" name="Shape 521"/>
            <p:cNvSpPr/>
            <p:nvPr/>
          </p:nvSpPr>
          <p:spPr>
            <a:xfrm>
              <a:off x="11193519" y="6495174"/>
              <a:ext cx="1005076" cy="387280"/>
            </a:xfrm>
            <a:custGeom>
              <a:pathLst>
                <a:path extrusionOk="0" h="387280" w="1005076">
                  <a:moveTo>
                    <a:pt x="689783" y="0"/>
                  </a:moveTo>
                  <a:lnTo>
                    <a:pt x="948796" y="158821"/>
                  </a:lnTo>
                  <a:lnTo>
                    <a:pt x="1005076" y="144699"/>
                  </a:lnTo>
                  <a:lnTo>
                    <a:pt x="1005076" y="387280"/>
                  </a:lnTo>
                  <a:lnTo>
                    <a:pt x="0" y="38728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22" name="Shape 522"/>
            <p:cNvSpPr/>
            <p:nvPr/>
          </p:nvSpPr>
          <p:spPr>
            <a:xfrm>
              <a:off x="11701720" y="6484998"/>
              <a:ext cx="487105" cy="387280"/>
            </a:xfrm>
            <a:custGeom>
              <a:pathLst>
                <a:path extrusionOk="0" h="387280" w="487105">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23" name="Shape 523"/>
            <p:cNvSpPr/>
            <p:nvPr/>
          </p:nvSpPr>
          <p:spPr>
            <a:xfrm>
              <a:off x="7511851" y="6443629"/>
              <a:ext cx="2772306" cy="438804"/>
            </a:xfrm>
            <a:custGeom>
              <a:pathLst>
                <a:path extrusionOk="0" h="21600" w="2160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24" name="Shape 524"/>
            <p:cNvSpPr/>
            <p:nvPr/>
          </p:nvSpPr>
          <p:spPr>
            <a:xfrm>
              <a:off x="9223401" y="6438369"/>
              <a:ext cx="141912" cy="21200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25" name="Shape 525"/>
            <p:cNvSpPr/>
            <p:nvPr/>
          </p:nvSpPr>
          <p:spPr>
            <a:xfrm flipH="1">
              <a:off x="389" y="6232426"/>
              <a:ext cx="2748616" cy="650028"/>
            </a:xfrm>
            <a:custGeom>
              <a:pathLst>
                <a:path extrusionOk="0" h="650028" w="2748616">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26" name="Shape 526"/>
            <p:cNvSpPr/>
            <p:nvPr/>
          </p:nvSpPr>
          <p:spPr>
            <a:xfrm>
              <a:off x="598305" y="6255249"/>
              <a:ext cx="118206" cy="1604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27" name="Shape 527"/>
            <p:cNvSpPr/>
            <p:nvPr/>
          </p:nvSpPr>
          <p:spPr>
            <a:xfrm>
              <a:off x="20339" y="6150391"/>
              <a:ext cx="173016" cy="23495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28" name="Shape 528"/>
            <p:cNvSpPr/>
            <p:nvPr/>
          </p:nvSpPr>
          <p:spPr>
            <a:xfrm>
              <a:off x="198743" y="6150807"/>
              <a:ext cx="118206" cy="1604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29" name="Shape 529"/>
            <p:cNvSpPr/>
            <p:nvPr/>
          </p:nvSpPr>
          <p:spPr>
            <a:xfrm>
              <a:off x="419843" y="6199611"/>
              <a:ext cx="118206" cy="1604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30" name="Shape 530"/>
            <p:cNvSpPr/>
            <p:nvPr/>
          </p:nvSpPr>
          <p:spPr>
            <a:xfrm>
              <a:off x="1000630" y="6336085"/>
              <a:ext cx="118206" cy="1604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31" name="Shape 531"/>
            <p:cNvSpPr/>
            <p:nvPr/>
          </p:nvSpPr>
          <p:spPr>
            <a:xfrm>
              <a:off x="726040" y="6351692"/>
              <a:ext cx="292734" cy="209628"/>
            </a:xfrm>
            <a:custGeom>
              <a:pathLst>
                <a:path extrusionOk="0" h="21600" w="21600">
                  <a:moveTo>
                    <a:pt x="0" y="0"/>
                  </a:moveTo>
                  <a:lnTo>
                    <a:pt x="0" y="13272"/>
                  </a:lnTo>
                  <a:lnTo>
                    <a:pt x="21600" y="21600"/>
                  </a:lnTo>
                  <a:lnTo>
                    <a:pt x="9000" y="10843"/>
                  </a:lnTo>
                  <a:lnTo>
                    <a:pt x="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32" name="Shape 532"/>
            <p:cNvSpPr/>
            <p:nvPr/>
          </p:nvSpPr>
          <p:spPr>
            <a:xfrm>
              <a:off x="244026" y="6239413"/>
              <a:ext cx="405162" cy="618570"/>
            </a:xfrm>
            <a:custGeom>
              <a:pathLst>
                <a:path extrusionOk="0" h="21600" w="2160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33" name="Shape 533"/>
            <p:cNvSpPr/>
            <p:nvPr/>
          </p:nvSpPr>
          <p:spPr>
            <a:xfrm>
              <a:off x="10265093" y="6422136"/>
              <a:ext cx="185382" cy="25174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34" name="Shape 534"/>
            <p:cNvSpPr/>
            <p:nvPr/>
          </p:nvSpPr>
          <p:spPr>
            <a:xfrm>
              <a:off x="9744615" y="6404616"/>
              <a:ext cx="191970" cy="286740"/>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35" name="Shape 535"/>
            <p:cNvSpPr/>
            <p:nvPr/>
          </p:nvSpPr>
          <p:spPr>
            <a:xfrm>
              <a:off x="3029242" y="6246445"/>
              <a:ext cx="208548" cy="283176"/>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36" name="Shape 536"/>
            <p:cNvSpPr/>
            <p:nvPr/>
          </p:nvSpPr>
          <p:spPr>
            <a:xfrm>
              <a:off x="6947500" y="6503669"/>
              <a:ext cx="123174" cy="16723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37" name="Shape 537"/>
            <p:cNvSpPr/>
            <p:nvPr/>
          </p:nvSpPr>
          <p:spPr>
            <a:xfrm>
              <a:off x="7786397" y="6508260"/>
              <a:ext cx="106380" cy="158922"/>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38" name="Shape 538"/>
            <p:cNvSpPr/>
            <p:nvPr/>
          </p:nvSpPr>
          <p:spPr>
            <a:xfrm>
              <a:off x="7350855" y="6417001"/>
              <a:ext cx="163836" cy="222480"/>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39" name="Shape 539"/>
            <p:cNvSpPr/>
            <p:nvPr/>
          </p:nvSpPr>
          <p:spPr>
            <a:xfrm>
              <a:off x="4285136" y="6438796"/>
              <a:ext cx="91098" cy="12371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40" name="Shape 540"/>
            <p:cNvSpPr/>
            <p:nvPr/>
          </p:nvSpPr>
          <p:spPr>
            <a:xfrm>
              <a:off x="6829402" y="6523070"/>
              <a:ext cx="127548" cy="173232"/>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41" name="Shape 541"/>
            <p:cNvSpPr/>
            <p:nvPr/>
          </p:nvSpPr>
          <p:spPr>
            <a:xfrm>
              <a:off x="7827419" y="6588996"/>
              <a:ext cx="93366" cy="139482"/>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42" name="Shape 542"/>
            <p:cNvSpPr/>
            <p:nvPr/>
          </p:nvSpPr>
          <p:spPr>
            <a:xfrm>
              <a:off x="8368772" y="6456447"/>
              <a:ext cx="93366" cy="139482"/>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43" name="Shape 543"/>
            <p:cNvSpPr/>
            <p:nvPr/>
          </p:nvSpPr>
          <p:spPr>
            <a:xfrm>
              <a:off x="4077554" y="6448865"/>
              <a:ext cx="91098" cy="12371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44" name="Shape 544"/>
            <p:cNvSpPr/>
            <p:nvPr/>
          </p:nvSpPr>
          <p:spPr>
            <a:xfrm>
              <a:off x="3845313" y="6349879"/>
              <a:ext cx="133380" cy="181116"/>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45" name="Shape 545"/>
            <p:cNvSpPr/>
            <p:nvPr/>
          </p:nvSpPr>
          <p:spPr>
            <a:xfrm>
              <a:off x="8202721" y="6501130"/>
              <a:ext cx="486216" cy="373680"/>
            </a:xfrm>
            <a:custGeom>
              <a:pathLst>
                <a:path extrusionOk="0" h="21600" w="2160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546" name="Shape 546"/>
            <p:cNvSpPr/>
            <p:nvPr/>
          </p:nvSpPr>
          <p:spPr>
            <a:xfrm>
              <a:off x="3317277" y="6253147"/>
              <a:ext cx="91098" cy="12371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47" name="Shape 547"/>
            <p:cNvSpPr/>
            <p:nvPr/>
          </p:nvSpPr>
          <p:spPr>
            <a:xfrm>
              <a:off x="10546185" y="6485755"/>
              <a:ext cx="123174" cy="16723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48" name="Shape 548"/>
            <p:cNvSpPr/>
            <p:nvPr/>
          </p:nvSpPr>
          <p:spPr>
            <a:xfrm>
              <a:off x="10768013" y="6579945"/>
              <a:ext cx="91098" cy="12371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49" name="Shape 549"/>
            <p:cNvSpPr/>
            <p:nvPr/>
          </p:nvSpPr>
          <p:spPr>
            <a:xfrm>
              <a:off x="1789741" y="6321924"/>
              <a:ext cx="3541158" cy="560520"/>
            </a:xfrm>
            <a:custGeom>
              <a:pathLst>
                <a:path extrusionOk="0" h="21600" w="2160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50" name="Shape 550"/>
            <p:cNvSpPr/>
            <p:nvPr/>
          </p:nvSpPr>
          <p:spPr>
            <a:xfrm>
              <a:off x="6515274" y="6473943"/>
              <a:ext cx="2412288" cy="408510"/>
            </a:xfrm>
            <a:custGeom>
              <a:pathLst>
                <a:path extrusionOk="0" h="21600" w="2160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51" name="Shape 551"/>
            <p:cNvSpPr/>
            <p:nvPr/>
          </p:nvSpPr>
          <p:spPr>
            <a:xfrm>
              <a:off x="3435240" y="6315639"/>
              <a:ext cx="292086" cy="280260"/>
            </a:xfrm>
            <a:custGeom>
              <a:pathLst>
                <a:path extrusionOk="0" h="21600" w="21600">
                  <a:moveTo>
                    <a:pt x="0" y="0"/>
                  </a:moveTo>
                  <a:lnTo>
                    <a:pt x="7724" y="17984"/>
                  </a:lnTo>
                  <a:lnTo>
                    <a:pt x="21600" y="21600"/>
                  </a:lnTo>
                  <a:lnTo>
                    <a:pt x="20120" y="9595"/>
                  </a:lnTo>
                  <a:lnTo>
                    <a:pt x="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52" name="Shape 552"/>
            <p:cNvSpPr/>
            <p:nvPr/>
          </p:nvSpPr>
          <p:spPr>
            <a:xfrm>
              <a:off x="7644168" y="6583377"/>
              <a:ext cx="303318" cy="299646"/>
            </a:xfrm>
            <a:custGeom>
              <a:pathLst>
                <a:path extrusionOk="0" h="21600" w="21600">
                  <a:moveTo>
                    <a:pt x="0" y="0"/>
                  </a:moveTo>
                  <a:lnTo>
                    <a:pt x="0" y="6899"/>
                  </a:lnTo>
                  <a:lnTo>
                    <a:pt x="8328" y="16549"/>
                  </a:lnTo>
                  <a:lnTo>
                    <a:pt x="21600" y="21600"/>
                  </a:lnTo>
                  <a:lnTo>
                    <a:pt x="10822" y="14159"/>
                  </a:lnTo>
                  <a:lnTo>
                    <a:pt x="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553" name="Shape 553"/>
            <p:cNvSpPr/>
            <p:nvPr/>
          </p:nvSpPr>
          <p:spPr>
            <a:xfrm>
              <a:off x="8064206" y="6662842"/>
              <a:ext cx="210762" cy="158922"/>
            </a:xfrm>
            <a:custGeom>
              <a:pathLst>
                <a:path extrusionOk="0" h="21600" w="21600">
                  <a:moveTo>
                    <a:pt x="7820" y="0"/>
                  </a:moveTo>
                  <a:lnTo>
                    <a:pt x="0" y="12076"/>
                  </a:lnTo>
                  <a:lnTo>
                    <a:pt x="21600" y="21600"/>
                  </a:lnTo>
                  <a:lnTo>
                    <a:pt x="9166" y="10800"/>
                  </a:lnTo>
                  <a:lnTo>
                    <a:pt x="782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554" name="Shape 554"/>
            <p:cNvSpPr/>
            <p:nvPr/>
          </p:nvSpPr>
          <p:spPr>
            <a:xfrm>
              <a:off x="7135696" y="6467657"/>
              <a:ext cx="340254" cy="408510"/>
            </a:xfrm>
            <a:custGeom>
              <a:pathLst>
                <a:path extrusionOk="0" h="21600" w="21600">
                  <a:moveTo>
                    <a:pt x="6829" y="0"/>
                  </a:moveTo>
                  <a:lnTo>
                    <a:pt x="0" y="12338"/>
                  </a:lnTo>
                  <a:lnTo>
                    <a:pt x="6075" y="15977"/>
                  </a:lnTo>
                  <a:lnTo>
                    <a:pt x="21600" y="21600"/>
                  </a:lnTo>
                  <a:lnTo>
                    <a:pt x="9609" y="13694"/>
                  </a:lnTo>
                  <a:lnTo>
                    <a:pt x="5638" y="8203"/>
                  </a:lnTo>
                  <a:lnTo>
                    <a:pt x="6829"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555" name="Shape 555"/>
            <p:cNvSpPr/>
            <p:nvPr/>
          </p:nvSpPr>
          <p:spPr>
            <a:xfrm>
              <a:off x="2672219" y="6398843"/>
              <a:ext cx="621054" cy="477306"/>
            </a:xfrm>
            <a:custGeom>
              <a:pathLst>
                <a:path extrusionOk="0" h="21600" w="2160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556" name="Shape 556"/>
            <p:cNvSpPr/>
            <p:nvPr/>
          </p:nvSpPr>
          <p:spPr>
            <a:xfrm>
              <a:off x="6094476" y="6673019"/>
              <a:ext cx="256986" cy="210870"/>
            </a:xfrm>
            <a:custGeom>
              <a:pathLst>
                <a:path extrusionOk="0" h="21600" w="2160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57" name="Shape 557"/>
            <p:cNvSpPr/>
            <p:nvPr/>
          </p:nvSpPr>
          <p:spPr>
            <a:xfrm>
              <a:off x="9416040" y="6495175"/>
              <a:ext cx="2287278" cy="387288"/>
            </a:xfrm>
            <a:custGeom>
              <a:pathLst>
                <a:path extrusionOk="0" h="21600" w="2160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58" name="Shape 558"/>
            <p:cNvSpPr/>
            <p:nvPr/>
          </p:nvSpPr>
          <p:spPr>
            <a:xfrm>
              <a:off x="9934011" y="6488307"/>
              <a:ext cx="643572" cy="387288"/>
            </a:xfrm>
            <a:custGeom>
              <a:pathLst>
                <a:path extrusionOk="0" h="21600" w="21600">
                  <a:moveTo>
                    <a:pt x="5766" y="0"/>
                  </a:moveTo>
                  <a:lnTo>
                    <a:pt x="0" y="10455"/>
                  </a:lnTo>
                  <a:lnTo>
                    <a:pt x="4630" y="13250"/>
                  </a:lnTo>
                  <a:lnTo>
                    <a:pt x="2053" y="21600"/>
                  </a:lnTo>
                  <a:lnTo>
                    <a:pt x="21600" y="21600"/>
                  </a:lnTo>
                  <a:lnTo>
                    <a:pt x="14458" y="8858"/>
                  </a:lnTo>
                  <a:lnTo>
                    <a:pt x="5766"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559" name="Shape 559"/>
            <p:cNvGrpSpPr/>
            <p:nvPr/>
          </p:nvGrpSpPr>
          <p:grpSpPr>
            <a:xfrm>
              <a:off x="730709" y="6294727"/>
              <a:ext cx="3468638" cy="587425"/>
              <a:chOff x="635957" y="6252598"/>
              <a:chExt cx="3682206" cy="623593"/>
            </a:xfrm>
          </p:grpSpPr>
          <p:sp>
            <p:nvSpPr>
              <p:cNvPr id="560" name="Shape 560"/>
              <p:cNvSpPr/>
              <p:nvPr/>
            </p:nvSpPr>
            <p:spPr>
              <a:xfrm>
                <a:off x="635957" y="6252598"/>
                <a:ext cx="3682206" cy="623592"/>
              </a:xfrm>
              <a:custGeom>
                <a:pathLst>
                  <a:path extrusionOk="0" h="21600" w="2160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61" name="Shape 561"/>
              <p:cNvSpPr/>
              <p:nvPr/>
            </p:nvSpPr>
            <p:spPr>
              <a:xfrm>
                <a:off x="2359156" y="6418757"/>
                <a:ext cx="462996" cy="457434"/>
              </a:xfrm>
              <a:custGeom>
                <a:pathLst>
                  <a:path extrusionOk="0" h="21600" w="21600">
                    <a:moveTo>
                      <a:pt x="0" y="0"/>
                    </a:moveTo>
                    <a:lnTo>
                      <a:pt x="0" y="6899"/>
                    </a:lnTo>
                    <a:lnTo>
                      <a:pt x="8328" y="16549"/>
                    </a:lnTo>
                    <a:lnTo>
                      <a:pt x="21600" y="21600"/>
                    </a:lnTo>
                    <a:lnTo>
                      <a:pt x="10822" y="14159"/>
                    </a:lnTo>
                    <a:lnTo>
                      <a:pt x="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562" name="Shape 562"/>
              <p:cNvSpPr/>
              <p:nvPr/>
            </p:nvSpPr>
            <p:spPr>
              <a:xfrm>
                <a:off x="3175409" y="6550536"/>
                <a:ext cx="321732" cy="242568"/>
              </a:xfrm>
              <a:custGeom>
                <a:pathLst>
                  <a:path extrusionOk="0" h="21600" w="21600">
                    <a:moveTo>
                      <a:pt x="7820" y="0"/>
                    </a:moveTo>
                    <a:lnTo>
                      <a:pt x="0" y="12076"/>
                    </a:lnTo>
                    <a:lnTo>
                      <a:pt x="21600" y="21600"/>
                    </a:lnTo>
                    <a:lnTo>
                      <a:pt x="9166" y="10800"/>
                    </a:lnTo>
                    <a:lnTo>
                      <a:pt x="782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563" name="Shape 563"/>
              <p:cNvSpPr/>
              <p:nvPr/>
            </p:nvSpPr>
            <p:spPr>
              <a:xfrm>
                <a:off x="1582999" y="6252598"/>
                <a:ext cx="519372" cy="623592"/>
              </a:xfrm>
              <a:custGeom>
                <a:pathLst>
                  <a:path extrusionOk="0" h="21600" w="21600">
                    <a:moveTo>
                      <a:pt x="6829" y="0"/>
                    </a:moveTo>
                    <a:lnTo>
                      <a:pt x="0" y="12338"/>
                    </a:lnTo>
                    <a:lnTo>
                      <a:pt x="6075" y="15977"/>
                    </a:lnTo>
                    <a:lnTo>
                      <a:pt x="21600" y="21600"/>
                    </a:lnTo>
                    <a:lnTo>
                      <a:pt x="9609" y="13694"/>
                    </a:lnTo>
                    <a:lnTo>
                      <a:pt x="5638" y="8203"/>
                    </a:lnTo>
                    <a:lnTo>
                      <a:pt x="6829"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grpSp>
        <p:sp>
          <p:nvSpPr>
            <p:cNvPr id="564" name="Shape 564"/>
            <p:cNvSpPr/>
            <p:nvPr/>
          </p:nvSpPr>
          <p:spPr>
            <a:xfrm rot="480121">
              <a:off x="8763410" y="6466597"/>
              <a:ext cx="334766" cy="219427"/>
            </a:xfrm>
            <a:custGeom>
              <a:pathLst>
                <a:path extrusionOk="0" h="21600" w="21600">
                  <a:moveTo>
                    <a:pt x="0" y="0"/>
                  </a:moveTo>
                  <a:lnTo>
                    <a:pt x="7724" y="17984"/>
                  </a:lnTo>
                  <a:lnTo>
                    <a:pt x="21600" y="21600"/>
                  </a:lnTo>
                  <a:lnTo>
                    <a:pt x="20120" y="9595"/>
                  </a:lnTo>
                  <a:lnTo>
                    <a:pt x="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565" name="Shape 565"/>
            <p:cNvGrpSpPr/>
            <p:nvPr/>
          </p:nvGrpSpPr>
          <p:grpSpPr>
            <a:xfrm>
              <a:off x="4486591" y="6543404"/>
              <a:ext cx="2002428" cy="339066"/>
              <a:chOff x="4486591" y="6531402"/>
              <a:chExt cx="2002428" cy="339066"/>
            </a:xfrm>
          </p:grpSpPr>
          <p:sp>
            <p:nvSpPr>
              <p:cNvPr id="566" name="Shape 566"/>
              <p:cNvSpPr/>
              <p:nvPr/>
            </p:nvSpPr>
            <p:spPr>
              <a:xfrm>
                <a:off x="5776414" y="6578757"/>
                <a:ext cx="110214" cy="1496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67" name="Shape 567"/>
              <p:cNvSpPr/>
              <p:nvPr/>
            </p:nvSpPr>
            <p:spPr>
              <a:xfrm>
                <a:off x="4486591" y="6531402"/>
                <a:ext cx="2002428" cy="339066"/>
              </a:xfrm>
              <a:custGeom>
                <a:pathLst>
                  <a:path extrusionOk="0" h="21600" w="2160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568" name="Shape 568"/>
              <p:cNvSpPr/>
              <p:nvPr/>
            </p:nvSpPr>
            <p:spPr>
              <a:xfrm>
                <a:off x="4936483" y="6531402"/>
                <a:ext cx="563436" cy="339066"/>
              </a:xfrm>
              <a:custGeom>
                <a:pathLst>
                  <a:path extrusionOk="0" h="21600" w="21600">
                    <a:moveTo>
                      <a:pt x="5766" y="0"/>
                    </a:moveTo>
                    <a:lnTo>
                      <a:pt x="0" y="10455"/>
                    </a:lnTo>
                    <a:lnTo>
                      <a:pt x="4630" y="13250"/>
                    </a:lnTo>
                    <a:lnTo>
                      <a:pt x="2053" y="21600"/>
                    </a:lnTo>
                    <a:lnTo>
                      <a:pt x="21600" y="21600"/>
                    </a:lnTo>
                    <a:lnTo>
                      <a:pt x="14458" y="8858"/>
                    </a:lnTo>
                    <a:lnTo>
                      <a:pt x="5766"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grpSp>
        <p:sp>
          <p:nvSpPr>
            <p:cNvPr id="569" name="Shape 569"/>
            <p:cNvSpPr/>
            <p:nvPr/>
          </p:nvSpPr>
          <p:spPr>
            <a:xfrm>
              <a:off x="5503225" y="6697346"/>
              <a:ext cx="208170" cy="160650"/>
            </a:xfrm>
            <a:custGeom>
              <a:pathLst>
                <a:path extrusionOk="0" h="21600" w="21600">
                  <a:moveTo>
                    <a:pt x="0" y="0"/>
                  </a:moveTo>
                  <a:lnTo>
                    <a:pt x="2360" y="12237"/>
                  </a:lnTo>
                  <a:lnTo>
                    <a:pt x="21600" y="21600"/>
                  </a:lnTo>
                  <a:lnTo>
                    <a:pt x="7224" y="10754"/>
                  </a:lnTo>
                  <a:lnTo>
                    <a:pt x="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grpSp>
      <p:sp>
        <p:nvSpPr>
          <p:cNvPr id="570" name="Shape 570"/>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571" name="Shape 571"/>
          <p:cNvSpPr txBox="1"/>
          <p:nvPr>
            <p:ph idx="1" type="body"/>
          </p:nvPr>
        </p:nvSpPr>
        <p:spPr>
          <a:xfrm>
            <a:off x="428737" y="1323214"/>
            <a:ext cx="3978600" cy="31677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72" name="Shape 572"/>
          <p:cNvSpPr txBox="1"/>
          <p:nvPr>
            <p:ph idx="2" type="body"/>
          </p:nvPr>
        </p:nvSpPr>
        <p:spPr>
          <a:xfrm>
            <a:off x="4736683" y="1323214"/>
            <a:ext cx="3978600" cy="31677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73" name="Shape 573"/>
          <p:cNvSpPr txBox="1"/>
          <p:nvPr>
            <p:ph idx="3" type="body"/>
          </p:nvPr>
        </p:nvSpPr>
        <p:spPr>
          <a:xfrm>
            <a:off x="428739" y="810853"/>
            <a:ext cx="82866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74" name="Shape 574"/>
          <p:cNvSpPr txBox="1"/>
          <p:nvPr>
            <p:ph idx="11" type="ftr"/>
          </p:nvPr>
        </p:nvSpPr>
        <p:spPr>
          <a:xfrm>
            <a:off x="433501" y="4908785"/>
            <a:ext cx="7518900" cy="1284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rgbClr val="FFFFFF"/>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Divider Layout" showMasterSp="0">
  <p:cSld name="Chapter Divider Layout">
    <p:bg>
      <p:bgPr>
        <a:gradFill>
          <a:gsLst>
            <a:gs pos="0">
              <a:srgbClr val="118ED9"/>
            </a:gs>
            <a:gs pos="50000">
              <a:srgbClr val="4CC0D9"/>
            </a:gs>
            <a:gs pos="100000">
              <a:srgbClr val="41DBA0"/>
            </a:gs>
          </a:gsLst>
          <a:lin ang="5400012" scaled="0"/>
        </a:gradFill>
      </p:bgPr>
    </p:bg>
    <p:spTree>
      <p:nvGrpSpPr>
        <p:cNvPr id="575" name="Shape 575"/>
        <p:cNvGrpSpPr/>
        <p:nvPr/>
      </p:nvGrpSpPr>
      <p:grpSpPr>
        <a:xfrm>
          <a:off x="0" y="0"/>
          <a:ext cx="0" cy="0"/>
          <a:chOff x="0" y="0"/>
          <a:chExt cx="0" cy="0"/>
        </a:xfrm>
      </p:grpSpPr>
      <p:pic>
        <p:nvPicPr>
          <p:cNvPr id="576" name="Shape 576"/>
          <p:cNvPicPr preferRelativeResize="0"/>
          <p:nvPr/>
        </p:nvPicPr>
        <p:blipFill rotWithShape="1">
          <a:blip r:embed="rId2">
            <a:alphaModFix/>
          </a:blip>
          <a:srcRect b="0" l="0" r="0" t="0"/>
          <a:stretch/>
        </p:blipFill>
        <p:spPr>
          <a:xfrm>
            <a:off x="0" y="8081"/>
            <a:ext cx="9151648" cy="5158807"/>
          </a:xfrm>
          <a:prstGeom prst="rect">
            <a:avLst/>
          </a:prstGeom>
          <a:noFill/>
          <a:ln>
            <a:noFill/>
          </a:ln>
        </p:spPr>
      </p:pic>
      <p:sp>
        <p:nvSpPr>
          <p:cNvPr id="577" name="Shape 577"/>
          <p:cNvSpPr txBox="1"/>
          <p:nvPr>
            <p:ph idx="1" type="body"/>
          </p:nvPr>
        </p:nvSpPr>
        <p:spPr>
          <a:xfrm>
            <a:off x="428737" y="559134"/>
            <a:ext cx="1886400" cy="558600"/>
          </a:xfrm>
          <a:prstGeom prst="rect">
            <a:avLst/>
          </a:prstGeom>
          <a:noFill/>
          <a:ln>
            <a:noFill/>
          </a:ln>
        </p:spPr>
        <p:txBody>
          <a:bodyPr anchorCtr="0" anchor="b" bIns="0" lIns="0" spcFirstLastPara="1" rIns="0" wrap="square" tIns="0"/>
          <a:lstStyle>
            <a:lvl1pPr indent="-228600" lvl="0" marL="457200" marR="0" rtl="0" algn="ctr">
              <a:spcBef>
                <a:spcPts val="900"/>
              </a:spcBef>
              <a:spcAft>
                <a:spcPts val="0"/>
              </a:spcAft>
              <a:buClr>
                <a:schemeClr val="lt1"/>
              </a:buClr>
              <a:buSzPts val="1500"/>
              <a:buFont typeface="Arial"/>
              <a:buNone/>
              <a:defRPr b="1" i="0" sz="1500" u="none" cap="none" strike="noStrike">
                <a:solidFill>
                  <a:schemeClr val="lt1"/>
                </a:solidFill>
                <a:latin typeface="Arial"/>
                <a:ea typeface="Arial"/>
                <a:cs typeface="Arial"/>
                <a:sym typeface="Arial"/>
              </a:defRPr>
            </a:lvl1pPr>
            <a:lvl2pPr indent="-323850" lvl="1" marL="914400" marR="0" rtl="0" algn="l">
              <a:spcBef>
                <a:spcPts val="2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2pPr>
            <a:lvl3pPr indent="-317500" lvl="2" marL="1371600" marR="0" rtl="0" algn="l">
              <a:spcBef>
                <a:spcPts val="5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04800" lvl="3" marL="1828800" marR="0" rtl="0" algn="l">
              <a:spcBef>
                <a:spcPts val="500"/>
              </a:spcBef>
              <a:spcAft>
                <a:spcPts val="0"/>
              </a:spcAft>
              <a:buClr>
                <a:schemeClr val="lt1"/>
              </a:buClr>
              <a:buSzPts val="1200"/>
              <a:buFont typeface="Arial"/>
              <a:buChar char="•"/>
              <a:defRPr b="1" i="0" sz="1200" u="none" cap="none" strike="noStrike">
                <a:solidFill>
                  <a:schemeClr val="lt1"/>
                </a:solidFill>
                <a:latin typeface="Arial"/>
                <a:ea typeface="Arial"/>
                <a:cs typeface="Arial"/>
                <a:sym typeface="Arial"/>
              </a:defRPr>
            </a:lvl4pPr>
            <a:lvl5pPr indent="-228600" lvl="4" marL="2286000" marR="0" rtl="0" algn="l">
              <a:spcBef>
                <a:spcPts val="500"/>
              </a:spcBef>
              <a:spcAft>
                <a:spcPts val="0"/>
              </a:spcAft>
              <a:buSzPts val="1100"/>
              <a:buNone/>
              <a:defRPr b="0" i="0" sz="1200" u="none" cap="none" strike="noStrike">
                <a:solidFill>
                  <a:schemeClr val="lt1"/>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78" name="Shape 578"/>
          <p:cNvSpPr txBox="1"/>
          <p:nvPr>
            <p:ph idx="2" type="body"/>
          </p:nvPr>
        </p:nvSpPr>
        <p:spPr>
          <a:xfrm>
            <a:off x="2545109" y="3390353"/>
            <a:ext cx="1889700" cy="1666500"/>
          </a:xfrm>
          <a:prstGeom prst="rect">
            <a:avLst/>
          </a:prstGeom>
          <a:noFill/>
          <a:ln>
            <a:noFill/>
          </a:ln>
        </p:spPr>
        <p:txBody>
          <a:bodyPr anchorCtr="0" anchor="t" bIns="0" lIns="6850" spcFirstLastPara="1" rIns="0" wrap="square" tIns="0"/>
          <a:lstStyle>
            <a:lvl1pPr indent="-317500" lvl="0" marL="457200" marR="0" rtl="0" algn="l">
              <a:spcBef>
                <a:spcPts val="500"/>
              </a:spcBef>
              <a:spcAft>
                <a:spcPts val="0"/>
              </a:spcAft>
              <a:buClr>
                <a:srgbClr val="7F7F7F"/>
              </a:buClr>
              <a:buSzPts val="1400"/>
              <a:buFont typeface="Arial"/>
              <a:buChar char="​"/>
              <a:defRPr b="0" i="0" sz="1400" u="none" cap="none" strike="noStrike">
                <a:solidFill>
                  <a:schemeClr val="lt1"/>
                </a:solidFill>
                <a:latin typeface="Arial"/>
                <a:ea typeface="Arial"/>
                <a:cs typeface="Arial"/>
                <a:sym typeface="Arial"/>
              </a:defRPr>
            </a:lvl1pPr>
            <a:lvl2pPr indent="-304800" lvl="1" marL="9144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298450" lvl="2" marL="1371600" marR="0" rtl="0" algn="l">
              <a:spcBef>
                <a:spcPts val="500"/>
              </a:spcBef>
              <a:spcAft>
                <a:spcPts val="0"/>
              </a:spcAft>
              <a:buClr>
                <a:schemeClr val="accent2"/>
              </a:buClr>
              <a:buSzPts val="1100"/>
              <a:buFont typeface="Arial"/>
              <a:buChar char="•"/>
              <a:defRPr b="0" i="0" sz="1100" u="none" cap="none" strike="noStrike">
                <a:solidFill>
                  <a:schemeClr val="lt1"/>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79" name="Shape 579"/>
          <p:cNvSpPr txBox="1"/>
          <p:nvPr>
            <p:ph idx="3" type="body"/>
          </p:nvPr>
        </p:nvSpPr>
        <p:spPr>
          <a:xfrm>
            <a:off x="4661349" y="3390353"/>
            <a:ext cx="1887300" cy="1666500"/>
          </a:xfrm>
          <a:prstGeom prst="rect">
            <a:avLst/>
          </a:prstGeom>
          <a:noFill/>
          <a:ln>
            <a:noFill/>
          </a:ln>
        </p:spPr>
        <p:txBody>
          <a:bodyPr anchorCtr="0" anchor="t" bIns="0" lIns="6850" spcFirstLastPara="1" rIns="0" wrap="square" tIns="0"/>
          <a:lstStyle>
            <a:lvl1pPr indent="-317500" lvl="0" marL="457200" marR="0" rtl="0" algn="l">
              <a:spcBef>
                <a:spcPts val="500"/>
              </a:spcBef>
              <a:spcAft>
                <a:spcPts val="0"/>
              </a:spcAft>
              <a:buClr>
                <a:srgbClr val="7F7F7F"/>
              </a:buClr>
              <a:buSzPts val="1400"/>
              <a:buFont typeface="Arial"/>
              <a:buChar char="​"/>
              <a:defRPr b="0" i="0" sz="1400" u="none" cap="none" strike="noStrike">
                <a:solidFill>
                  <a:schemeClr val="lt1"/>
                </a:solidFill>
                <a:latin typeface="Arial"/>
                <a:ea typeface="Arial"/>
                <a:cs typeface="Arial"/>
                <a:sym typeface="Arial"/>
              </a:defRPr>
            </a:lvl1pPr>
            <a:lvl2pPr indent="-304800" lvl="1" marL="9144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298450" lvl="2" marL="1371600" marR="0" rtl="0" algn="l">
              <a:spcBef>
                <a:spcPts val="500"/>
              </a:spcBef>
              <a:spcAft>
                <a:spcPts val="0"/>
              </a:spcAft>
              <a:buClr>
                <a:schemeClr val="accent2"/>
              </a:buClr>
              <a:buSzPts val="1100"/>
              <a:buFont typeface="Arial"/>
              <a:buChar char="•"/>
              <a:defRPr b="0" i="0" sz="1100" u="none" cap="none" strike="noStrike">
                <a:solidFill>
                  <a:schemeClr val="lt1"/>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80" name="Shape 580"/>
          <p:cNvSpPr txBox="1"/>
          <p:nvPr>
            <p:ph idx="4" type="body"/>
          </p:nvPr>
        </p:nvSpPr>
        <p:spPr>
          <a:xfrm>
            <a:off x="6775411" y="3390353"/>
            <a:ext cx="1884300" cy="1666500"/>
          </a:xfrm>
          <a:prstGeom prst="rect">
            <a:avLst/>
          </a:prstGeom>
          <a:noFill/>
          <a:ln>
            <a:noFill/>
          </a:ln>
        </p:spPr>
        <p:txBody>
          <a:bodyPr anchorCtr="0" anchor="t" bIns="0" lIns="6850" spcFirstLastPara="1" rIns="0" wrap="square" tIns="0"/>
          <a:lstStyle>
            <a:lvl1pPr indent="-317500" lvl="0" marL="457200" marR="0" rtl="0" algn="l">
              <a:spcBef>
                <a:spcPts val="500"/>
              </a:spcBef>
              <a:spcAft>
                <a:spcPts val="0"/>
              </a:spcAft>
              <a:buClr>
                <a:srgbClr val="7F7F7F"/>
              </a:buClr>
              <a:buSzPts val="1400"/>
              <a:buFont typeface="Arial"/>
              <a:buChar char="​"/>
              <a:defRPr b="0" i="0" sz="1400" u="none" cap="none" strike="noStrike">
                <a:solidFill>
                  <a:schemeClr val="lt1"/>
                </a:solidFill>
                <a:latin typeface="Arial"/>
                <a:ea typeface="Arial"/>
                <a:cs typeface="Arial"/>
                <a:sym typeface="Arial"/>
              </a:defRPr>
            </a:lvl1pPr>
            <a:lvl2pPr indent="-304800" lvl="1" marL="9144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298450" lvl="2" marL="1371600" marR="0" rtl="0" algn="l">
              <a:spcBef>
                <a:spcPts val="500"/>
              </a:spcBef>
              <a:spcAft>
                <a:spcPts val="0"/>
              </a:spcAft>
              <a:buClr>
                <a:schemeClr val="accent2"/>
              </a:buClr>
              <a:buSzPts val="1100"/>
              <a:buFont typeface="Arial"/>
              <a:buChar char="•"/>
              <a:defRPr b="0" i="0" sz="1100" u="none" cap="none" strike="noStrike">
                <a:solidFill>
                  <a:schemeClr val="lt1"/>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81" name="Shape 581"/>
          <p:cNvSpPr txBox="1"/>
          <p:nvPr>
            <p:ph idx="5" type="body"/>
          </p:nvPr>
        </p:nvSpPr>
        <p:spPr>
          <a:xfrm>
            <a:off x="2544294" y="559134"/>
            <a:ext cx="1886400" cy="558600"/>
          </a:xfrm>
          <a:prstGeom prst="rect">
            <a:avLst/>
          </a:prstGeom>
          <a:noFill/>
          <a:ln>
            <a:noFill/>
          </a:ln>
        </p:spPr>
        <p:txBody>
          <a:bodyPr anchorCtr="0" anchor="b" bIns="0" lIns="0" spcFirstLastPara="1" rIns="0" wrap="square" tIns="0"/>
          <a:lstStyle>
            <a:lvl1pPr indent="-228600" lvl="0" marL="457200" marR="0" rtl="0" algn="ctr">
              <a:spcBef>
                <a:spcPts val="900"/>
              </a:spcBef>
              <a:spcAft>
                <a:spcPts val="0"/>
              </a:spcAft>
              <a:buClr>
                <a:schemeClr val="lt1"/>
              </a:buClr>
              <a:buSzPts val="1500"/>
              <a:buFont typeface="Arial"/>
              <a:buNone/>
              <a:defRPr b="1" i="0" sz="1500" u="none" cap="none" strike="noStrike">
                <a:solidFill>
                  <a:schemeClr val="lt1"/>
                </a:solidFill>
                <a:latin typeface="Arial"/>
                <a:ea typeface="Arial"/>
                <a:cs typeface="Arial"/>
                <a:sym typeface="Arial"/>
              </a:defRPr>
            </a:lvl1pPr>
            <a:lvl2pPr indent="-323850" lvl="1" marL="914400" marR="0" rtl="0" algn="l">
              <a:spcBef>
                <a:spcPts val="2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2pPr>
            <a:lvl3pPr indent="-317500" lvl="2" marL="1371600" marR="0" rtl="0" algn="l">
              <a:spcBef>
                <a:spcPts val="5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04800" lvl="3" marL="1828800" marR="0" rtl="0" algn="l">
              <a:spcBef>
                <a:spcPts val="500"/>
              </a:spcBef>
              <a:spcAft>
                <a:spcPts val="0"/>
              </a:spcAft>
              <a:buClr>
                <a:schemeClr val="lt1"/>
              </a:buClr>
              <a:buSzPts val="1200"/>
              <a:buFont typeface="Arial"/>
              <a:buChar char="•"/>
              <a:defRPr b="1" i="0" sz="1200" u="none" cap="none" strike="noStrike">
                <a:solidFill>
                  <a:schemeClr val="lt1"/>
                </a:solidFill>
                <a:latin typeface="Arial"/>
                <a:ea typeface="Arial"/>
                <a:cs typeface="Arial"/>
                <a:sym typeface="Arial"/>
              </a:defRPr>
            </a:lvl4pPr>
            <a:lvl5pPr indent="-228600" lvl="4" marL="2286000" marR="0" rtl="0" algn="l">
              <a:spcBef>
                <a:spcPts val="500"/>
              </a:spcBef>
              <a:spcAft>
                <a:spcPts val="0"/>
              </a:spcAft>
              <a:buSzPts val="1100"/>
              <a:buNone/>
              <a:defRPr b="0" i="0" sz="1200" u="none" cap="none" strike="noStrike">
                <a:solidFill>
                  <a:schemeClr val="lt1"/>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82" name="Shape 582"/>
          <p:cNvSpPr txBox="1"/>
          <p:nvPr>
            <p:ph idx="6" type="body"/>
          </p:nvPr>
        </p:nvSpPr>
        <p:spPr>
          <a:xfrm>
            <a:off x="4659852" y="559134"/>
            <a:ext cx="1886400" cy="558600"/>
          </a:xfrm>
          <a:prstGeom prst="rect">
            <a:avLst/>
          </a:prstGeom>
          <a:noFill/>
          <a:ln>
            <a:noFill/>
          </a:ln>
        </p:spPr>
        <p:txBody>
          <a:bodyPr anchorCtr="0" anchor="b" bIns="0" lIns="0" spcFirstLastPara="1" rIns="0" wrap="square" tIns="0"/>
          <a:lstStyle>
            <a:lvl1pPr indent="-228600" lvl="0" marL="457200" marR="0" rtl="0" algn="ctr">
              <a:spcBef>
                <a:spcPts val="900"/>
              </a:spcBef>
              <a:spcAft>
                <a:spcPts val="0"/>
              </a:spcAft>
              <a:buClr>
                <a:schemeClr val="lt1"/>
              </a:buClr>
              <a:buSzPts val="1500"/>
              <a:buFont typeface="Arial"/>
              <a:buNone/>
              <a:defRPr b="1" i="0" sz="1500" u="none" cap="none" strike="noStrike">
                <a:solidFill>
                  <a:schemeClr val="lt1"/>
                </a:solidFill>
                <a:latin typeface="Arial"/>
                <a:ea typeface="Arial"/>
                <a:cs typeface="Arial"/>
                <a:sym typeface="Arial"/>
              </a:defRPr>
            </a:lvl1pPr>
            <a:lvl2pPr indent="-323850" lvl="1" marL="914400" marR="0" rtl="0" algn="l">
              <a:spcBef>
                <a:spcPts val="2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2pPr>
            <a:lvl3pPr indent="-317500" lvl="2" marL="1371600" marR="0" rtl="0" algn="l">
              <a:spcBef>
                <a:spcPts val="5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04800" lvl="3" marL="1828800" marR="0" rtl="0" algn="l">
              <a:spcBef>
                <a:spcPts val="500"/>
              </a:spcBef>
              <a:spcAft>
                <a:spcPts val="0"/>
              </a:spcAft>
              <a:buClr>
                <a:schemeClr val="lt1"/>
              </a:buClr>
              <a:buSzPts val="1200"/>
              <a:buFont typeface="Arial"/>
              <a:buChar char="•"/>
              <a:defRPr b="1" i="0" sz="1200" u="none" cap="none" strike="noStrike">
                <a:solidFill>
                  <a:schemeClr val="lt1"/>
                </a:solidFill>
                <a:latin typeface="Arial"/>
                <a:ea typeface="Arial"/>
                <a:cs typeface="Arial"/>
                <a:sym typeface="Arial"/>
              </a:defRPr>
            </a:lvl4pPr>
            <a:lvl5pPr indent="-228600" lvl="4" marL="2286000" marR="0" rtl="0" algn="l">
              <a:spcBef>
                <a:spcPts val="500"/>
              </a:spcBef>
              <a:spcAft>
                <a:spcPts val="0"/>
              </a:spcAft>
              <a:buSzPts val="1100"/>
              <a:buNone/>
              <a:defRPr b="0" i="0" sz="1200" u="none" cap="none" strike="noStrike">
                <a:solidFill>
                  <a:schemeClr val="lt1"/>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83" name="Shape 583"/>
          <p:cNvSpPr txBox="1"/>
          <p:nvPr>
            <p:ph idx="7" type="body"/>
          </p:nvPr>
        </p:nvSpPr>
        <p:spPr>
          <a:xfrm>
            <a:off x="6775409" y="559134"/>
            <a:ext cx="1886400" cy="558600"/>
          </a:xfrm>
          <a:prstGeom prst="rect">
            <a:avLst/>
          </a:prstGeom>
          <a:noFill/>
          <a:ln>
            <a:noFill/>
          </a:ln>
        </p:spPr>
        <p:txBody>
          <a:bodyPr anchorCtr="0" anchor="b" bIns="0" lIns="0" spcFirstLastPara="1" rIns="0" wrap="square" tIns="0"/>
          <a:lstStyle>
            <a:lvl1pPr indent="-228600" lvl="0" marL="457200" marR="0" rtl="0" algn="ctr">
              <a:spcBef>
                <a:spcPts val="900"/>
              </a:spcBef>
              <a:spcAft>
                <a:spcPts val="0"/>
              </a:spcAft>
              <a:buClr>
                <a:schemeClr val="lt1"/>
              </a:buClr>
              <a:buSzPts val="1500"/>
              <a:buFont typeface="Arial"/>
              <a:buNone/>
              <a:defRPr b="1" i="0" sz="1500" u="none" cap="none" strike="noStrike">
                <a:solidFill>
                  <a:schemeClr val="lt1"/>
                </a:solidFill>
                <a:latin typeface="Arial"/>
                <a:ea typeface="Arial"/>
                <a:cs typeface="Arial"/>
                <a:sym typeface="Arial"/>
              </a:defRPr>
            </a:lvl1pPr>
            <a:lvl2pPr indent="-323850" lvl="1" marL="914400" marR="0" rtl="0" algn="l">
              <a:spcBef>
                <a:spcPts val="2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2pPr>
            <a:lvl3pPr indent="-317500" lvl="2" marL="1371600" marR="0" rtl="0" algn="l">
              <a:spcBef>
                <a:spcPts val="5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04800" lvl="3" marL="1828800" marR="0" rtl="0" algn="l">
              <a:spcBef>
                <a:spcPts val="500"/>
              </a:spcBef>
              <a:spcAft>
                <a:spcPts val="0"/>
              </a:spcAft>
              <a:buClr>
                <a:schemeClr val="lt1"/>
              </a:buClr>
              <a:buSzPts val="1200"/>
              <a:buFont typeface="Arial"/>
              <a:buChar char="•"/>
              <a:defRPr b="1" i="0" sz="1200" u="none" cap="none" strike="noStrike">
                <a:solidFill>
                  <a:schemeClr val="lt1"/>
                </a:solidFill>
                <a:latin typeface="Arial"/>
                <a:ea typeface="Arial"/>
                <a:cs typeface="Arial"/>
                <a:sym typeface="Arial"/>
              </a:defRPr>
            </a:lvl4pPr>
            <a:lvl5pPr indent="-228600" lvl="4" marL="2286000" marR="0" rtl="0" algn="l">
              <a:spcBef>
                <a:spcPts val="500"/>
              </a:spcBef>
              <a:spcAft>
                <a:spcPts val="0"/>
              </a:spcAft>
              <a:buSzPts val="1100"/>
              <a:buNone/>
              <a:defRPr b="0" i="0" sz="1200" u="none" cap="none" strike="noStrike">
                <a:solidFill>
                  <a:schemeClr val="lt1"/>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84" name="Shape 584"/>
          <p:cNvSpPr/>
          <p:nvPr>
            <p:ph idx="8" type="pic"/>
          </p:nvPr>
        </p:nvSpPr>
        <p:spPr>
          <a:xfrm>
            <a:off x="428737" y="1384860"/>
            <a:ext cx="1866000" cy="1861500"/>
          </a:xfrm>
          <a:prstGeom prst="ellipse">
            <a:avLst/>
          </a:prstGeom>
          <a:solidFill>
            <a:schemeClr val="lt2"/>
          </a:solidFill>
          <a:ln cap="flat" cmpd="sng" w="57150">
            <a:solidFill>
              <a:srgbClr val="FFFFFF"/>
            </a:solidFill>
            <a:prstDash val="solid"/>
            <a:round/>
            <a:headEnd len="sm" w="sm" type="none"/>
            <a:tailEnd len="sm" w="sm" type="none"/>
          </a:ln>
        </p:spPr>
        <p:txBody>
          <a:bodyPr anchorCtr="0" anchor="ctr" bIns="0" lIns="0" spcFirstLastPara="1" rIns="0" wrap="square" tIns="0"/>
          <a:lstStyle>
            <a:lvl1pPr lvl="0" marR="0" rtl="0" algn="ctr">
              <a:spcBef>
                <a:spcPts val="900"/>
              </a:spcBef>
              <a:spcAft>
                <a:spcPts val="0"/>
              </a:spcAft>
              <a:buClr>
                <a:srgbClr val="7F7F7F"/>
              </a:buClr>
              <a:buSzPts val="1400"/>
              <a:buFont typeface="Arial"/>
              <a:buNone/>
              <a:defRPr b="0" i="0" sz="1400" u="none" cap="none" strike="noStrike">
                <a:solidFill>
                  <a:schemeClr val="lt1"/>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85" name="Shape 585"/>
          <p:cNvSpPr/>
          <p:nvPr>
            <p:ph idx="9" type="pic"/>
          </p:nvPr>
        </p:nvSpPr>
        <p:spPr>
          <a:xfrm>
            <a:off x="2544294" y="1384860"/>
            <a:ext cx="1866000" cy="1861500"/>
          </a:xfrm>
          <a:prstGeom prst="ellipse">
            <a:avLst/>
          </a:prstGeom>
          <a:solidFill>
            <a:schemeClr val="lt2"/>
          </a:solidFill>
          <a:ln cap="flat" cmpd="sng" w="57150">
            <a:solidFill>
              <a:srgbClr val="FFFFFF"/>
            </a:solidFill>
            <a:prstDash val="solid"/>
            <a:round/>
            <a:headEnd len="sm" w="sm" type="none"/>
            <a:tailEnd len="sm" w="sm" type="none"/>
          </a:ln>
        </p:spPr>
        <p:txBody>
          <a:bodyPr anchorCtr="0" anchor="ctr" bIns="0" lIns="0" spcFirstLastPara="1" rIns="0" wrap="square" tIns="0"/>
          <a:lstStyle>
            <a:lvl1pPr lvl="0" marR="0" rtl="0" algn="ctr">
              <a:spcBef>
                <a:spcPts val="900"/>
              </a:spcBef>
              <a:spcAft>
                <a:spcPts val="0"/>
              </a:spcAft>
              <a:buClr>
                <a:srgbClr val="7F7F7F"/>
              </a:buClr>
              <a:buSzPts val="1400"/>
              <a:buFont typeface="Arial"/>
              <a:buNone/>
              <a:defRPr b="0" i="0" sz="1400" u="none" cap="none" strike="noStrike">
                <a:solidFill>
                  <a:schemeClr val="lt1"/>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86" name="Shape 586"/>
          <p:cNvSpPr/>
          <p:nvPr>
            <p:ph idx="13" type="pic"/>
          </p:nvPr>
        </p:nvSpPr>
        <p:spPr>
          <a:xfrm>
            <a:off x="4659852" y="1384860"/>
            <a:ext cx="1866000" cy="1861500"/>
          </a:xfrm>
          <a:prstGeom prst="ellipse">
            <a:avLst/>
          </a:prstGeom>
          <a:solidFill>
            <a:schemeClr val="lt2"/>
          </a:solidFill>
          <a:ln cap="flat" cmpd="sng" w="57150">
            <a:solidFill>
              <a:srgbClr val="FFFFFF"/>
            </a:solidFill>
            <a:prstDash val="solid"/>
            <a:round/>
            <a:headEnd len="sm" w="sm" type="none"/>
            <a:tailEnd len="sm" w="sm" type="none"/>
          </a:ln>
        </p:spPr>
        <p:txBody>
          <a:bodyPr anchorCtr="0" anchor="ctr" bIns="0" lIns="0" spcFirstLastPara="1" rIns="0" wrap="square" tIns="0"/>
          <a:lstStyle>
            <a:lvl1pPr lvl="0" marR="0" rtl="0" algn="ctr">
              <a:spcBef>
                <a:spcPts val="900"/>
              </a:spcBef>
              <a:spcAft>
                <a:spcPts val="0"/>
              </a:spcAft>
              <a:buClr>
                <a:srgbClr val="7F7F7F"/>
              </a:buClr>
              <a:buSzPts val="1400"/>
              <a:buFont typeface="Arial"/>
              <a:buNone/>
              <a:defRPr b="0" i="0" sz="1400" u="none" cap="none" strike="noStrike">
                <a:solidFill>
                  <a:schemeClr val="lt1"/>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87" name="Shape 587"/>
          <p:cNvSpPr/>
          <p:nvPr>
            <p:ph idx="14" type="pic"/>
          </p:nvPr>
        </p:nvSpPr>
        <p:spPr>
          <a:xfrm>
            <a:off x="6775409" y="1384860"/>
            <a:ext cx="1866000" cy="1861500"/>
          </a:xfrm>
          <a:prstGeom prst="ellipse">
            <a:avLst/>
          </a:prstGeom>
          <a:solidFill>
            <a:schemeClr val="lt2"/>
          </a:solidFill>
          <a:ln cap="flat" cmpd="sng" w="57150">
            <a:solidFill>
              <a:srgbClr val="FFFFFF"/>
            </a:solidFill>
            <a:prstDash val="solid"/>
            <a:round/>
            <a:headEnd len="sm" w="sm" type="none"/>
            <a:tailEnd len="sm" w="sm" type="none"/>
          </a:ln>
        </p:spPr>
        <p:txBody>
          <a:bodyPr anchorCtr="0" anchor="ctr" bIns="0" lIns="0" spcFirstLastPara="1" rIns="0" wrap="square" tIns="0"/>
          <a:lstStyle>
            <a:lvl1pPr lvl="0" marR="0" rtl="0" algn="ctr">
              <a:spcBef>
                <a:spcPts val="900"/>
              </a:spcBef>
              <a:spcAft>
                <a:spcPts val="0"/>
              </a:spcAft>
              <a:buClr>
                <a:srgbClr val="7F7F7F"/>
              </a:buClr>
              <a:buSzPts val="1400"/>
              <a:buFont typeface="Arial"/>
              <a:buNone/>
              <a:defRPr b="0" i="0" sz="1400" u="none" cap="none" strike="noStrike">
                <a:solidFill>
                  <a:schemeClr val="lt1"/>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88" name="Shape 588"/>
          <p:cNvSpPr txBox="1"/>
          <p:nvPr>
            <p:ph idx="15" type="body"/>
          </p:nvPr>
        </p:nvSpPr>
        <p:spPr>
          <a:xfrm>
            <a:off x="428738" y="3390353"/>
            <a:ext cx="1889700" cy="1666500"/>
          </a:xfrm>
          <a:prstGeom prst="rect">
            <a:avLst/>
          </a:prstGeom>
          <a:noFill/>
          <a:ln>
            <a:noFill/>
          </a:ln>
        </p:spPr>
        <p:txBody>
          <a:bodyPr anchorCtr="0" anchor="t" bIns="0" lIns="6850" spcFirstLastPara="1" rIns="0" wrap="square" tIns="0"/>
          <a:lstStyle>
            <a:lvl1pPr indent="-317500" lvl="0" marL="457200" marR="0" rtl="0" algn="l">
              <a:spcBef>
                <a:spcPts val="500"/>
              </a:spcBef>
              <a:spcAft>
                <a:spcPts val="0"/>
              </a:spcAft>
              <a:buClr>
                <a:srgbClr val="7F7F7F"/>
              </a:buClr>
              <a:buSzPts val="1400"/>
              <a:buFont typeface="Arial"/>
              <a:buChar char="​"/>
              <a:defRPr b="0" i="0" sz="1400" u="none" cap="none" strike="noStrike">
                <a:solidFill>
                  <a:schemeClr val="lt1"/>
                </a:solidFill>
                <a:latin typeface="Arial"/>
                <a:ea typeface="Arial"/>
                <a:cs typeface="Arial"/>
                <a:sym typeface="Arial"/>
              </a:defRPr>
            </a:lvl1pPr>
            <a:lvl2pPr indent="-304800" lvl="1" marL="914400" marR="0" rtl="0" algn="l">
              <a:spcBef>
                <a:spcPts val="2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228600" lvl="2" marL="1371600" marR="0" rtl="0" algn="l">
              <a:spcBef>
                <a:spcPts val="500"/>
              </a:spcBef>
              <a:spcAft>
                <a:spcPts val="0"/>
              </a:spcAft>
              <a:buClr>
                <a:schemeClr val="accent2"/>
              </a:buClr>
              <a:buSzPts val="1100"/>
              <a:buFont typeface="Arial"/>
              <a:buNone/>
              <a:defRPr b="0" i="0" sz="1100" u="none" cap="none" strike="noStrike">
                <a:solidFill>
                  <a:schemeClr val="lt1"/>
                </a:solidFill>
                <a:latin typeface="Arial"/>
                <a:ea typeface="Arial"/>
                <a:cs typeface="Arial"/>
                <a:sym typeface="Arial"/>
              </a:defRPr>
            </a:lvl3pPr>
            <a:lvl4pPr indent="-228600" lvl="3" marL="1828800" marR="0" rtl="0" algn="l">
              <a:spcBef>
                <a:spcPts val="500"/>
              </a:spcBef>
              <a:spcAft>
                <a:spcPts val="0"/>
              </a:spcAft>
              <a:buClr>
                <a:schemeClr val="accent2"/>
              </a:buClr>
              <a:buSzPts val="1400"/>
              <a:buFont typeface="Arial"/>
              <a:buNone/>
              <a:defRPr b="1" i="0" sz="1400" u="none" cap="none" strike="noStrike">
                <a:solidFill>
                  <a:schemeClr val="dk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89" name="Shape 589"/>
          <p:cNvSpPr/>
          <p:nvPr/>
        </p:nvSpPr>
        <p:spPr>
          <a:xfrm>
            <a:off x="4657121" y="285750"/>
            <a:ext cx="2193300" cy="266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90" name="Shape 590"/>
          <p:cNvSpPr txBox="1"/>
          <p:nvPr/>
        </p:nvSpPr>
        <p:spPr>
          <a:xfrm>
            <a:off x="140407" y="200526"/>
            <a:ext cx="1386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500">
              <a:solidFill>
                <a:srgbClr val="5C646A"/>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ue_slide_Mountain" showMasterSp="0">
  <p:cSld name="Segue_slide_Mountain">
    <p:bg>
      <p:bgPr>
        <a:gradFill>
          <a:gsLst>
            <a:gs pos="0">
              <a:srgbClr val="118ED9"/>
            </a:gs>
            <a:gs pos="78899">
              <a:srgbClr val="4CC0D9"/>
            </a:gs>
            <a:gs pos="100000">
              <a:srgbClr val="68E2B3"/>
            </a:gs>
          </a:gsLst>
          <a:lin ang="5400012" scaled="0"/>
        </a:gradFill>
      </p:bgPr>
    </p:bg>
    <p:spTree>
      <p:nvGrpSpPr>
        <p:cNvPr id="591" name="Shape 591"/>
        <p:cNvGrpSpPr/>
        <p:nvPr/>
      </p:nvGrpSpPr>
      <p:grpSpPr>
        <a:xfrm>
          <a:off x="0" y="0"/>
          <a:ext cx="0" cy="0"/>
          <a:chOff x="0" y="0"/>
          <a:chExt cx="0" cy="0"/>
        </a:xfrm>
      </p:grpSpPr>
      <p:sp>
        <p:nvSpPr>
          <p:cNvPr id="592" name="Shape 592"/>
          <p:cNvSpPr/>
          <p:nvPr/>
        </p:nvSpPr>
        <p:spPr>
          <a:xfrm>
            <a:off x="2" y="0"/>
            <a:ext cx="9144000" cy="514350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93" name="Shape 593"/>
          <p:cNvSpPr/>
          <p:nvPr/>
        </p:nvSpPr>
        <p:spPr>
          <a:xfrm>
            <a:off x="2" y="0"/>
            <a:ext cx="9144000" cy="5143500"/>
          </a:xfrm>
          <a:prstGeom prst="rect">
            <a:avLst/>
          </a:prstGeom>
          <a:gradFill>
            <a:gsLst>
              <a:gs pos="0">
                <a:srgbClr val="118ED9"/>
              </a:gs>
              <a:gs pos="49000">
                <a:srgbClr val="118ED9"/>
              </a:gs>
              <a:gs pos="78000">
                <a:schemeClr val="accent1"/>
              </a:gs>
              <a:gs pos="100000">
                <a:srgbClr val="92D371">
                  <a:alpha val="48627"/>
                </a:srgbClr>
              </a:gs>
            </a:gsLst>
            <a:lin ang="5400012" scaled="0"/>
          </a:gra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94" name="Shape 594"/>
          <p:cNvSpPr txBox="1"/>
          <p:nvPr>
            <p:ph idx="1" type="body"/>
          </p:nvPr>
        </p:nvSpPr>
        <p:spPr>
          <a:xfrm>
            <a:off x="2889789" y="2861428"/>
            <a:ext cx="5604300" cy="536700"/>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7F7F7F"/>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spcBef>
                <a:spcPts val="200"/>
              </a:spcBef>
              <a:spcAft>
                <a:spcPts val="0"/>
              </a:spcAft>
              <a:buClr>
                <a:schemeClr val="accent2"/>
              </a:buClr>
              <a:buSzPts val="1500"/>
              <a:buFont typeface="Arial"/>
              <a:buNone/>
              <a:defRPr b="1" i="0" sz="1500" u="none" cap="none" strike="noStrike">
                <a:solidFill>
                  <a:schemeClr val="accent2"/>
                </a:solidFill>
                <a:latin typeface="Arial"/>
                <a:ea typeface="Arial"/>
                <a:cs typeface="Arial"/>
                <a:sym typeface="Arial"/>
              </a:defRPr>
            </a:lvl2pPr>
            <a:lvl3pPr indent="-228600" lvl="2" marL="1371600" marR="0" rtl="0" algn="l">
              <a:spcBef>
                <a:spcPts val="500"/>
              </a:spcBef>
              <a:spcAft>
                <a:spcPts val="0"/>
              </a:spcAft>
              <a:buClr>
                <a:schemeClr val="accent2"/>
              </a:buClr>
              <a:buSzPts val="1400"/>
              <a:buFont typeface="Arial"/>
              <a:buNone/>
              <a:defRPr b="1" i="0" sz="1400" u="none" cap="none" strike="noStrike">
                <a:solidFill>
                  <a:schemeClr val="accent2"/>
                </a:solidFill>
                <a:latin typeface="Arial"/>
                <a:ea typeface="Arial"/>
                <a:cs typeface="Arial"/>
                <a:sym typeface="Arial"/>
              </a:defRPr>
            </a:lvl3pPr>
            <a:lvl4pPr indent="-228600" lvl="3" marL="1828800" marR="0" rtl="0" algn="l">
              <a:spcBef>
                <a:spcPts val="500"/>
              </a:spcBef>
              <a:spcAft>
                <a:spcPts val="0"/>
              </a:spcAft>
              <a:buClr>
                <a:schemeClr val="accent2"/>
              </a:buClr>
              <a:buSzPts val="1200"/>
              <a:buFont typeface="Arial"/>
              <a:buNone/>
              <a:defRPr b="1" i="0" sz="12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Clr>
                <a:srgbClr val="7F7F7F"/>
              </a:buClr>
              <a:buSzPts val="1200"/>
              <a:buFont typeface="Arial"/>
              <a:buNone/>
              <a:defRPr b="1" i="0" sz="1200" u="none" cap="none" strike="noStrike">
                <a:solidFill>
                  <a:srgbClr val="5C656A"/>
                </a:solidFill>
                <a:latin typeface="Arial"/>
                <a:ea typeface="Arial"/>
                <a:cs typeface="Arial"/>
                <a:sym typeface="Arial"/>
              </a:defRPr>
            </a:lvl5pPr>
            <a:lvl6pPr indent="-228600" lvl="5" marL="2743200" marR="0" rtl="0" algn="l">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595" name="Shape 595"/>
          <p:cNvSpPr/>
          <p:nvPr/>
        </p:nvSpPr>
        <p:spPr>
          <a:xfrm>
            <a:off x="7654288" y="2"/>
            <a:ext cx="1499742" cy="1073790"/>
          </a:xfrm>
          <a:custGeom>
            <a:pathLst>
              <a:path extrusionOk="0" h="21600" w="21600">
                <a:moveTo>
                  <a:pt x="2094" y="0"/>
                </a:moveTo>
                <a:cubicBezTo>
                  <a:pt x="2107" y="1128"/>
                  <a:pt x="2278" y="2207"/>
                  <a:pt x="2587" y="3182"/>
                </a:cubicBezTo>
                <a:cubicBezTo>
                  <a:pt x="1042" y="4438"/>
                  <a:pt x="0" y="6774"/>
                  <a:pt x="0" y="9454"/>
                </a:cubicBezTo>
                <a:cubicBezTo>
                  <a:pt x="0" y="13454"/>
                  <a:pt x="2319" y="16702"/>
                  <a:pt x="5179" y="16702"/>
                </a:cubicBezTo>
                <a:cubicBezTo>
                  <a:pt x="5543" y="16702"/>
                  <a:pt x="5899" y="16645"/>
                  <a:pt x="6244" y="16544"/>
                </a:cubicBezTo>
                <a:cubicBezTo>
                  <a:pt x="7030" y="19493"/>
                  <a:pt x="9073" y="21600"/>
                  <a:pt x="11476" y="21600"/>
                </a:cubicBezTo>
                <a:cubicBezTo>
                  <a:pt x="13784" y="21600"/>
                  <a:pt x="15763" y="19665"/>
                  <a:pt x="16610" y="16894"/>
                </a:cubicBezTo>
                <a:cubicBezTo>
                  <a:pt x="17256" y="17332"/>
                  <a:pt x="17983" y="17576"/>
                  <a:pt x="18751" y="17576"/>
                </a:cubicBezTo>
                <a:cubicBezTo>
                  <a:pt x="19817" y="17576"/>
                  <a:pt x="20797" y="17093"/>
                  <a:pt x="21600" y="16289"/>
                </a:cubicBezTo>
                <a:lnTo>
                  <a:pt x="21600" y="0"/>
                </a:lnTo>
                <a:lnTo>
                  <a:pt x="2094" y="0"/>
                </a:lnTo>
                <a:close/>
              </a:path>
            </a:pathLst>
          </a:custGeom>
          <a:solidFill>
            <a:srgbClr val="FFFFFF"/>
          </a:solidFill>
          <a:ln>
            <a:noFill/>
          </a:ln>
        </p:spPr>
        <p:txBody>
          <a:bodyPr anchorCtr="0" anchor="ctr" bIns="34275" lIns="34275" spcFirstLastPara="1" rIns="34275" wrap="square" tIns="34275">
            <a:noAutofit/>
          </a:bodyPr>
          <a:lstStyle/>
          <a:p>
            <a:pPr indent="0" lvl="0" marL="0" marR="0" rtl="0" algn="l">
              <a:lnSpc>
                <a:spcPct val="93000"/>
              </a:lnSpc>
              <a:spcBef>
                <a:spcPts val="0"/>
              </a:spcBef>
              <a:spcAft>
                <a:spcPts val="0"/>
              </a:spcAft>
              <a:buNone/>
            </a:pPr>
            <a:r>
              <a:t/>
            </a:r>
            <a:endParaRPr sz="1400">
              <a:solidFill>
                <a:schemeClr val="dk1"/>
              </a:solidFill>
              <a:latin typeface="Arial"/>
              <a:ea typeface="Arial"/>
              <a:cs typeface="Arial"/>
              <a:sym typeface="Arial"/>
            </a:endParaRPr>
          </a:p>
        </p:txBody>
      </p:sp>
      <p:pic>
        <p:nvPicPr>
          <p:cNvPr id="596" name="Shape 596"/>
          <p:cNvPicPr preferRelativeResize="0"/>
          <p:nvPr/>
        </p:nvPicPr>
        <p:blipFill rotWithShape="1">
          <a:blip r:embed="rId2">
            <a:alphaModFix/>
          </a:blip>
          <a:srcRect b="0" l="0" r="0" t="0"/>
          <a:stretch/>
        </p:blipFill>
        <p:spPr>
          <a:xfrm>
            <a:off x="8218796" y="243704"/>
            <a:ext cx="624629" cy="437434"/>
          </a:xfrm>
          <a:prstGeom prst="rect">
            <a:avLst/>
          </a:prstGeom>
          <a:noFill/>
          <a:ln>
            <a:noFill/>
          </a:ln>
        </p:spPr>
      </p:pic>
      <p:sp>
        <p:nvSpPr>
          <p:cNvPr id="597" name="Shape 597"/>
          <p:cNvSpPr txBox="1"/>
          <p:nvPr>
            <p:ph type="ctrTitle"/>
          </p:nvPr>
        </p:nvSpPr>
        <p:spPr>
          <a:xfrm>
            <a:off x="2888341" y="677615"/>
            <a:ext cx="5600400" cy="2145000"/>
          </a:xfrm>
          <a:prstGeom prst="rect">
            <a:avLst/>
          </a:prstGeom>
          <a:noFill/>
          <a:ln>
            <a:noFill/>
          </a:ln>
        </p:spPr>
        <p:txBody>
          <a:bodyPr anchorCtr="0" anchor="b" bIns="0" lIns="0" spcFirstLastPara="1" rIns="0" wrap="square" tIns="0"/>
          <a:lstStyle>
            <a:lvl1pPr lvl="0" marR="0" rtl="0" algn="l">
              <a:lnSpc>
                <a:spcPct val="100000"/>
              </a:lnSpc>
              <a:spcBef>
                <a:spcPts val="0"/>
              </a:spcBef>
              <a:spcAft>
                <a:spcPts val="0"/>
              </a:spcAft>
              <a:buClr>
                <a:schemeClr val="lt1"/>
              </a:buClr>
              <a:buSzPts val="4100"/>
              <a:buFont typeface="Arial"/>
              <a:buNone/>
              <a:defRPr b="0" i="0" sz="41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pic>
        <p:nvPicPr>
          <p:cNvPr descr="Wayfinder-Graphic_cropped.png" id="598" name="Shape 598"/>
          <p:cNvPicPr preferRelativeResize="0"/>
          <p:nvPr/>
        </p:nvPicPr>
        <p:blipFill rotWithShape="1">
          <a:blip r:embed="rId3">
            <a:alphaModFix/>
          </a:blip>
          <a:srcRect b="418" l="10458" r="0" t="0"/>
          <a:stretch/>
        </p:blipFill>
        <p:spPr>
          <a:xfrm>
            <a:off x="1" y="1046018"/>
            <a:ext cx="3873090" cy="4097483"/>
          </a:xfrm>
          <a:prstGeom prst="rect">
            <a:avLst/>
          </a:prstGeom>
          <a:noFill/>
          <a:ln>
            <a:noFill/>
          </a:ln>
        </p:spPr>
      </p:pic>
    </p:spTree>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Slide - Fun" showMasterSp="0">
  <p:cSld name="Thank You Slide - Fun">
    <p:bg>
      <p:bgPr>
        <a:gradFill>
          <a:gsLst>
            <a:gs pos="0">
              <a:srgbClr val="118ED9"/>
            </a:gs>
            <a:gs pos="78899">
              <a:srgbClr val="4CC0D9"/>
            </a:gs>
            <a:gs pos="100000">
              <a:srgbClr val="68E2B3"/>
            </a:gs>
          </a:gsLst>
          <a:lin ang="5400012" scaled="0"/>
        </a:gradFill>
      </p:bgPr>
    </p:bg>
    <p:spTree>
      <p:nvGrpSpPr>
        <p:cNvPr id="599" name="Shape 599"/>
        <p:cNvGrpSpPr/>
        <p:nvPr/>
      </p:nvGrpSpPr>
      <p:grpSpPr>
        <a:xfrm>
          <a:off x="0" y="0"/>
          <a:ext cx="0" cy="0"/>
          <a:chOff x="0" y="0"/>
          <a:chExt cx="0" cy="0"/>
        </a:xfrm>
      </p:grpSpPr>
      <p:pic>
        <p:nvPicPr>
          <p:cNvPr id="600" name="Shape 600"/>
          <p:cNvPicPr preferRelativeResize="0"/>
          <p:nvPr/>
        </p:nvPicPr>
        <p:blipFill rotWithShape="1">
          <a:blip r:embed="rId2">
            <a:alphaModFix/>
          </a:blip>
          <a:srcRect b="0" l="0" r="0" t="0"/>
          <a:stretch/>
        </p:blipFill>
        <p:spPr>
          <a:xfrm>
            <a:off x="0" y="0"/>
            <a:ext cx="9141615" cy="5142158"/>
          </a:xfrm>
          <a:prstGeom prst="rect">
            <a:avLst/>
          </a:prstGeom>
          <a:noFill/>
          <a:ln>
            <a:noFill/>
          </a:ln>
        </p:spPr>
      </p:pic>
    </p:spTree>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_Slide" showMasterSp="0">
  <p:cSld name="Logo_Slide">
    <p:bg>
      <p:bgPr>
        <a:solidFill>
          <a:schemeClr val="lt1"/>
        </a:solidFill>
      </p:bgPr>
    </p:bg>
    <p:spTree>
      <p:nvGrpSpPr>
        <p:cNvPr id="601" name="Shape 601"/>
        <p:cNvGrpSpPr/>
        <p:nvPr/>
      </p:nvGrpSpPr>
      <p:grpSpPr>
        <a:xfrm>
          <a:off x="0" y="0"/>
          <a:ext cx="0" cy="0"/>
          <a:chOff x="0" y="0"/>
          <a:chExt cx="0" cy="0"/>
        </a:xfrm>
      </p:grpSpPr>
      <p:pic>
        <p:nvPicPr>
          <p:cNvPr descr="Salesforce Logo.png" id="602" name="Shape 602"/>
          <p:cNvPicPr preferRelativeResize="0"/>
          <p:nvPr/>
        </p:nvPicPr>
        <p:blipFill rotWithShape="1">
          <a:blip r:embed="rId2">
            <a:alphaModFix/>
          </a:blip>
          <a:srcRect b="0" l="0" r="0" t="0"/>
          <a:stretch/>
        </p:blipFill>
        <p:spPr>
          <a:xfrm>
            <a:off x="3317948" y="1694262"/>
            <a:ext cx="2507455" cy="1754982"/>
          </a:xfrm>
          <a:prstGeom prst="rect">
            <a:avLst/>
          </a:prstGeom>
          <a:noFill/>
          <a:ln>
            <a:noFill/>
          </a:ln>
        </p:spPr>
      </p:pic>
      <p:pic>
        <p:nvPicPr>
          <p:cNvPr descr="Salesforce Logo.png" id="603" name="Shape 603"/>
          <p:cNvPicPr preferRelativeResize="0"/>
          <p:nvPr/>
        </p:nvPicPr>
        <p:blipFill rotWithShape="1">
          <a:blip r:embed="rId2">
            <a:alphaModFix/>
          </a:blip>
          <a:srcRect b="0" l="0" r="0" t="0"/>
          <a:stretch/>
        </p:blipFill>
        <p:spPr>
          <a:xfrm>
            <a:off x="3317910" y="1694115"/>
            <a:ext cx="2507525" cy="1755271"/>
          </a:xfrm>
          <a:prstGeom prst="rect">
            <a:avLst/>
          </a:prstGeom>
          <a:noFill/>
          <a:ln>
            <a:noFill/>
          </a:ln>
        </p:spPr>
      </p:pic>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 A" showMasterSp="0">
  <p:cSld name="Title Slide_ A">
    <p:bg>
      <p:bgPr>
        <a:solidFill>
          <a:schemeClr val="lt1"/>
        </a:solidFill>
      </p:bgPr>
    </p:bg>
    <p:spTree>
      <p:nvGrpSpPr>
        <p:cNvPr id="604" name="Shape 604"/>
        <p:cNvGrpSpPr/>
        <p:nvPr/>
      </p:nvGrpSpPr>
      <p:grpSpPr>
        <a:xfrm>
          <a:off x="0" y="0"/>
          <a:ext cx="0" cy="0"/>
          <a:chOff x="0" y="0"/>
          <a:chExt cx="0" cy="0"/>
        </a:xfrm>
      </p:grpSpPr>
      <p:sp>
        <p:nvSpPr>
          <p:cNvPr id="605" name="Shape 605"/>
          <p:cNvSpPr/>
          <p:nvPr/>
        </p:nvSpPr>
        <p:spPr>
          <a:xfrm>
            <a:off x="342941" y="342900"/>
            <a:ext cx="8458200" cy="4457700"/>
          </a:xfrm>
          <a:prstGeom prst="rect">
            <a:avLst/>
          </a:prstGeom>
          <a:solidFill>
            <a:schemeClr val="lt2">
              <a:alpha val="54900"/>
            </a:schemeClr>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606" name="Shape 606"/>
          <p:cNvPicPr preferRelativeResize="0"/>
          <p:nvPr/>
        </p:nvPicPr>
        <p:blipFill rotWithShape="1">
          <a:blip r:embed="rId2">
            <a:alphaModFix/>
          </a:blip>
          <a:srcRect b="-5479" l="0" r="0" t="5480"/>
          <a:stretch/>
        </p:blipFill>
        <p:spPr>
          <a:xfrm>
            <a:off x="2" y="0"/>
            <a:ext cx="9141615" cy="5142158"/>
          </a:xfrm>
          <a:prstGeom prst="rect">
            <a:avLst/>
          </a:prstGeom>
          <a:noFill/>
          <a:ln>
            <a:noFill/>
          </a:ln>
        </p:spPr>
      </p:pic>
      <p:sp>
        <p:nvSpPr>
          <p:cNvPr id="607" name="Shape 607"/>
          <p:cNvSpPr/>
          <p:nvPr/>
        </p:nvSpPr>
        <p:spPr>
          <a:xfrm>
            <a:off x="342941" y="342230"/>
            <a:ext cx="8458200" cy="4457700"/>
          </a:xfrm>
          <a:prstGeom prst="rect">
            <a:avLst/>
          </a:prstGeom>
          <a:gradFill>
            <a:gsLst>
              <a:gs pos="0">
                <a:srgbClr val="E2E8EF">
                  <a:alpha val="0"/>
                </a:srgbClr>
              </a:gs>
              <a:gs pos="33000">
                <a:srgbClr val="E2E8EF">
                  <a:alpha val="49803"/>
                </a:srgbClr>
              </a:gs>
              <a:gs pos="100000">
                <a:srgbClr val="E2E8EF"/>
              </a:gs>
            </a:gsLst>
            <a:lin ang="5400012" scaled="0"/>
          </a:gra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08" name="Shape 608"/>
          <p:cNvSpPr txBox="1"/>
          <p:nvPr>
            <p:ph type="ctrTitle"/>
          </p:nvPr>
        </p:nvSpPr>
        <p:spPr>
          <a:xfrm>
            <a:off x="672259" y="523369"/>
            <a:ext cx="8022900" cy="2063100"/>
          </a:xfrm>
          <a:prstGeom prst="rect">
            <a:avLst/>
          </a:prstGeom>
          <a:noFill/>
          <a:ln>
            <a:noFill/>
          </a:ln>
        </p:spPr>
        <p:txBody>
          <a:bodyPr anchorCtr="0" anchor="b" bIns="0" lIns="0" spcFirstLastPara="1" rIns="0" wrap="square" tIns="0"/>
          <a:lstStyle>
            <a:lvl1pPr lvl="0" marR="0" rtl="0" algn="l">
              <a:lnSpc>
                <a:spcPct val="90000"/>
              </a:lnSpc>
              <a:spcBef>
                <a:spcPts val="0"/>
              </a:spcBef>
              <a:spcAft>
                <a:spcPts val="0"/>
              </a:spcAft>
              <a:buSzPts val="1100"/>
              <a:buNone/>
              <a:defRPr b="0" i="0" sz="4100" u="none" cap="none" strike="noStrike">
                <a:solidFill>
                  <a:srgbClr val="0A3B6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609" name="Shape 609"/>
          <p:cNvSpPr txBox="1"/>
          <p:nvPr>
            <p:ph idx="1" type="subTitle"/>
          </p:nvPr>
        </p:nvSpPr>
        <p:spPr>
          <a:xfrm>
            <a:off x="685979" y="2583195"/>
            <a:ext cx="7518300" cy="288000"/>
          </a:xfrm>
          <a:prstGeom prst="rect">
            <a:avLst/>
          </a:prstGeom>
          <a:noFill/>
          <a:ln>
            <a:noFill/>
          </a:ln>
        </p:spPr>
        <p:txBody>
          <a:bodyPr anchorCtr="0" anchor="t" bIns="0" lIns="0" spcFirstLastPara="1" rIns="0" wrap="square" tIns="0"/>
          <a:lstStyle>
            <a:lvl1pPr lvl="0" marR="0" rtl="0" algn="l">
              <a:spcBef>
                <a:spcPts val="0"/>
              </a:spcBef>
              <a:spcAft>
                <a:spcPts val="0"/>
              </a:spcAft>
              <a:buClr>
                <a:srgbClr val="7F7F7F"/>
              </a:buClr>
              <a:buSzPts val="1800"/>
              <a:buFont typeface="Arial"/>
              <a:buNone/>
              <a:defRPr b="0" i="0" sz="1800" u="none" cap="none" strike="noStrike">
                <a:solidFill>
                  <a:srgbClr val="58707E"/>
                </a:solidFill>
                <a:latin typeface="Arial"/>
                <a:ea typeface="Arial"/>
                <a:cs typeface="Arial"/>
                <a:sym typeface="Arial"/>
              </a:defRPr>
            </a:lvl1pPr>
            <a:lvl2pPr lvl="1" marR="0" rtl="0" algn="ctr">
              <a:spcBef>
                <a:spcPts val="200"/>
              </a:spcBef>
              <a:spcAft>
                <a:spcPts val="0"/>
              </a:spcAft>
              <a:buClr>
                <a:schemeClr val="accent2"/>
              </a:buClr>
              <a:buSzPts val="1400"/>
              <a:buFont typeface="Arial"/>
              <a:buNone/>
              <a:defRPr b="0" i="0" sz="1400" u="none" cap="none" strike="noStrike">
                <a:solidFill>
                  <a:srgbClr val="898989"/>
                </a:solidFill>
                <a:latin typeface="Arial"/>
                <a:ea typeface="Arial"/>
                <a:cs typeface="Arial"/>
                <a:sym typeface="Arial"/>
              </a:defRPr>
            </a:lvl2pPr>
            <a:lvl3pPr lvl="2" marR="0" rtl="0" algn="ctr">
              <a:spcBef>
                <a:spcPts val="500"/>
              </a:spcBef>
              <a:spcAft>
                <a:spcPts val="0"/>
              </a:spcAft>
              <a:buClr>
                <a:schemeClr val="accent2"/>
              </a:buClr>
              <a:buSzPts val="1200"/>
              <a:buFont typeface="Arial"/>
              <a:buNone/>
              <a:defRPr b="0" i="0" sz="1200" u="none" cap="none" strike="noStrike">
                <a:solidFill>
                  <a:srgbClr val="898989"/>
                </a:solidFill>
                <a:latin typeface="Arial"/>
                <a:ea typeface="Arial"/>
                <a:cs typeface="Arial"/>
                <a:sym typeface="Arial"/>
              </a:defRPr>
            </a:lvl3pPr>
            <a:lvl4pPr lvl="3" marR="0" rtl="0" algn="ctr">
              <a:spcBef>
                <a:spcPts val="500"/>
              </a:spcBef>
              <a:spcAft>
                <a:spcPts val="0"/>
              </a:spcAft>
              <a:buClr>
                <a:schemeClr val="accent2"/>
              </a:buClr>
              <a:buSzPts val="1100"/>
              <a:buFont typeface="Arial"/>
              <a:buNone/>
              <a:defRPr b="1" i="0" sz="1100" u="none" cap="none" strike="noStrike">
                <a:solidFill>
                  <a:srgbClr val="898989"/>
                </a:solidFill>
                <a:latin typeface="Arial"/>
                <a:ea typeface="Arial"/>
                <a:cs typeface="Arial"/>
                <a:sym typeface="Arial"/>
              </a:defRPr>
            </a:lvl4pPr>
            <a:lvl5pPr lvl="4" marR="0" rtl="0" algn="ctr">
              <a:spcBef>
                <a:spcPts val="500"/>
              </a:spcBef>
              <a:spcAft>
                <a:spcPts val="0"/>
              </a:spcAft>
              <a:buClr>
                <a:srgbClr val="7F7F7F"/>
              </a:buClr>
              <a:buSzPts val="1500"/>
              <a:buFont typeface="Arial"/>
              <a:buNone/>
              <a:defRPr b="0" i="0" sz="1500" u="none" cap="none" strike="noStrike">
                <a:solidFill>
                  <a:srgbClr val="898989"/>
                </a:solidFill>
                <a:latin typeface="Arial"/>
                <a:ea typeface="Arial"/>
                <a:cs typeface="Arial"/>
                <a:sym typeface="Arial"/>
              </a:defRPr>
            </a:lvl5pPr>
            <a:lvl6pPr lvl="5" marR="0" rtl="0" algn="ctr">
              <a:spcBef>
                <a:spcPts val="5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6pPr>
            <a:lvl7pPr lvl="6"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7pPr>
            <a:lvl8pPr lvl="7"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8pPr>
            <a:lvl9pPr lvl="8"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9pPr>
          </a:lstStyle>
          <a:p/>
        </p:txBody>
      </p:sp>
      <p:sp>
        <p:nvSpPr>
          <p:cNvPr id="610" name="Shape 610"/>
          <p:cNvSpPr txBox="1"/>
          <p:nvPr>
            <p:ph idx="2" type="body"/>
          </p:nvPr>
        </p:nvSpPr>
        <p:spPr>
          <a:xfrm>
            <a:off x="685979" y="3456468"/>
            <a:ext cx="5599500" cy="458700"/>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7F7F7F"/>
              </a:buClr>
              <a:buSzPts val="1400"/>
              <a:buFont typeface="Arial"/>
              <a:buNone/>
              <a:defRPr b="0" i="0" sz="1400" u="none" cap="none" strike="noStrike">
                <a:solidFill>
                  <a:srgbClr val="58707E"/>
                </a:solidFill>
                <a:latin typeface="Arial"/>
                <a:ea typeface="Arial"/>
                <a:cs typeface="Arial"/>
                <a:sym typeface="Arial"/>
              </a:defRPr>
            </a:lvl1pPr>
            <a:lvl2pPr indent="-228600" lvl="1" marL="914400" marR="0" rtl="0" algn="l">
              <a:spcBef>
                <a:spcPts val="0"/>
              </a:spcBef>
              <a:spcAft>
                <a:spcPts val="0"/>
              </a:spcAft>
              <a:buClr>
                <a:schemeClr val="accent2"/>
              </a:buClr>
              <a:buSzPts val="1400"/>
              <a:buFont typeface="Arial"/>
              <a:buNone/>
              <a:defRPr b="0" i="0" sz="1400" u="none" cap="none" strike="noStrike">
                <a:solidFill>
                  <a:srgbClr val="58707E"/>
                </a:solidFill>
                <a:latin typeface="Arial"/>
                <a:ea typeface="Arial"/>
                <a:cs typeface="Arial"/>
                <a:sym typeface="Arial"/>
              </a:defRPr>
            </a:lvl2pPr>
            <a:lvl3pPr indent="-304800" lvl="2" marL="1371600" marR="0" rtl="0" algn="l">
              <a:spcBef>
                <a:spcPts val="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11" name="Shape 611"/>
          <p:cNvSpPr txBox="1"/>
          <p:nvPr>
            <p:ph idx="3" type="body"/>
          </p:nvPr>
        </p:nvSpPr>
        <p:spPr>
          <a:xfrm>
            <a:off x="685979" y="4004028"/>
            <a:ext cx="5599500" cy="728100"/>
          </a:xfrm>
          <a:prstGeom prst="rect">
            <a:avLst/>
          </a:prstGeom>
          <a:noFill/>
          <a:ln>
            <a:noFill/>
          </a:ln>
        </p:spPr>
        <p:txBody>
          <a:bodyPr anchorCtr="0" anchor="t" bIns="0" lIns="0" spcFirstLastPara="1" rIns="0" wrap="square" tIns="0"/>
          <a:lstStyle>
            <a:lvl1pPr indent="-298450" lvl="0" marL="457200" marR="0" rtl="0" algn="l">
              <a:spcBef>
                <a:spcPts val="900"/>
              </a:spcBef>
              <a:spcAft>
                <a:spcPts val="0"/>
              </a:spcAft>
              <a:buClr>
                <a:srgbClr val="7F7F7F"/>
              </a:buClr>
              <a:buSzPts val="1100"/>
              <a:buFont typeface="Arial"/>
              <a:buChar char="​"/>
              <a:defRPr b="1" i="0" sz="1100" u="none" cap="none" strike="noStrike">
                <a:solidFill>
                  <a:srgbClr val="58707E"/>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Salesforce Logo.png" id="612" name="Shape 612"/>
          <p:cNvPicPr preferRelativeResize="0"/>
          <p:nvPr/>
        </p:nvPicPr>
        <p:blipFill rotWithShape="1">
          <a:blip r:embed="rId3">
            <a:alphaModFix/>
          </a:blip>
          <a:srcRect b="0" l="0" r="0" t="0"/>
          <a:stretch/>
        </p:blipFill>
        <p:spPr>
          <a:xfrm>
            <a:off x="685981" y="662407"/>
            <a:ext cx="1172955" cy="821072"/>
          </a:xfrm>
          <a:prstGeom prst="rect">
            <a:avLst/>
          </a:prstGeom>
          <a:noFill/>
          <a:ln>
            <a:noFill/>
          </a:ln>
        </p:spPr>
      </p:pic>
    </p:spTree>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C" showMasterSp="0">
  <p:cSld name="Title Slide_C">
    <p:bg>
      <p:bgPr>
        <a:solidFill>
          <a:schemeClr val="lt1"/>
        </a:solidFill>
      </p:bgPr>
    </p:bg>
    <p:spTree>
      <p:nvGrpSpPr>
        <p:cNvPr id="613" name="Shape 613"/>
        <p:cNvGrpSpPr/>
        <p:nvPr/>
      </p:nvGrpSpPr>
      <p:grpSpPr>
        <a:xfrm>
          <a:off x="0" y="0"/>
          <a:ext cx="0" cy="0"/>
          <a:chOff x="0" y="0"/>
          <a:chExt cx="0" cy="0"/>
        </a:xfrm>
      </p:grpSpPr>
      <p:sp>
        <p:nvSpPr>
          <p:cNvPr id="614" name="Shape 614"/>
          <p:cNvSpPr/>
          <p:nvPr/>
        </p:nvSpPr>
        <p:spPr>
          <a:xfrm>
            <a:off x="342941" y="342900"/>
            <a:ext cx="8458200" cy="4457700"/>
          </a:xfrm>
          <a:prstGeom prst="rect">
            <a:avLst/>
          </a:prstGeom>
          <a:solidFill>
            <a:schemeClr val="lt2">
              <a:alpha val="54900"/>
            </a:schemeClr>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615" name="Shape 615"/>
          <p:cNvPicPr preferRelativeResize="0"/>
          <p:nvPr/>
        </p:nvPicPr>
        <p:blipFill rotWithShape="1">
          <a:blip r:embed="rId2">
            <a:alphaModFix/>
          </a:blip>
          <a:srcRect b="-5479" l="0" r="0" t="5480"/>
          <a:stretch/>
        </p:blipFill>
        <p:spPr>
          <a:xfrm>
            <a:off x="2" y="0"/>
            <a:ext cx="9141615" cy="5142158"/>
          </a:xfrm>
          <a:prstGeom prst="rect">
            <a:avLst/>
          </a:prstGeom>
          <a:noFill/>
          <a:ln>
            <a:noFill/>
          </a:ln>
        </p:spPr>
      </p:pic>
      <p:sp>
        <p:nvSpPr>
          <p:cNvPr id="616" name="Shape 616"/>
          <p:cNvSpPr/>
          <p:nvPr/>
        </p:nvSpPr>
        <p:spPr>
          <a:xfrm>
            <a:off x="342941" y="342230"/>
            <a:ext cx="8458200" cy="4457700"/>
          </a:xfrm>
          <a:prstGeom prst="rect">
            <a:avLst/>
          </a:prstGeom>
          <a:gradFill>
            <a:gsLst>
              <a:gs pos="0">
                <a:srgbClr val="E2E8EF">
                  <a:alpha val="0"/>
                </a:srgbClr>
              </a:gs>
              <a:gs pos="33000">
                <a:srgbClr val="E2E8EF">
                  <a:alpha val="49803"/>
                </a:srgbClr>
              </a:gs>
              <a:gs pos="100000">
                <a:srgbClr val="E2E8EF"/>
              </a:gs>
            </a:gsLst>
            <a:lin ang="5400012" scaled="0"/>
          </a:gra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17" name="Shape 617"/>
          <p:cNvSpPr txBox="1"/>
          <p:nvPr>
            <p:ph type="ctrTitle"/>
          </p:nvPr>
        </p:nvSpPr>
        <p:spPr>
          <a:xfrm>
            <a:off x="672259" y="1257303"/>
            <a:ext cx="4973400" cy="1656300"/>
          </a:xfrm>
          <a:prstGeom prst="rect">
            <a:avLst/>
          </a:prstGeom>
          <a:noFill/>
          <a:ln>
            <a:noFill/>
          </a:ln>
        </p:spPr>
        <p:txBody>
          <a:bodyPr anchorCtr="0" anchor="b" bIns="0" lIns="0" spcFirstLastPara="1" rIns="0" wrap="square" tIns="0"/>
          <a:lstStyle>
            <a:lvl1pPr lvl="0" marR="0" rtl="0" algn="l">
              <a:lnSpc>
                <a:spcPct val="90000"/>
              </a:lnSpc>
              <a:spcBef>
                <a:spcPts val="0"/>
              </a:spcBef>
              <a:spcAft>
                <a:spcPts val="0"/>
              </a:spcAft>
              <a:buSzPts val="1100"/>
              <a:buNone/>
              <a:defRPr b="0" i="0" sz="4100" u="none" cap="none" strike="noStrike">
                <a:solidFill>
                  <a:srgbClr val="19325C"/>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618" name="Shape 618"/>
          <p:cNvSpPr txBox="1"/>
          <p:nvPr>
            <p:ph idx="1" type="subTitle"/>
          </p:nvPr>
        </p:nvSpPr>
        <p:spPr>
          <a:xfrm>
            <a:off x="685979" y="2986884"/>
            <a:ext cx="4980000" cy="288000"/>
          </a:xfrm>
          <a:prstGeom prst="rect">
            <a:avLst/>
          </a:prstGeom>
          <a:noFill/>
          <a:ln>
            <a:noFill/>
          </a:ln>
        </p:spPr>
        <p:txBody>
          <a:bodyPr anchorCtr="0" anchor="t" bIns="0" lIns="0" spcFirstLastPara="1" rIns="0" wrap="square" tIns="0"/>
          <a:lstStyle>
            <a:lvl1pPr lvl="0" marR="0" rtl="0" algn="l">
              <a:spcBef>
                <a:spcPts val="0"/>
              </a:spcBef>
              <a:spcAft>
                <a:spcPts val="0"/>
              </a:spcAft>
              <a:buClr>
                <a:srgbClr val="7F7F7F"/>
              </a:buClr>
              <a:buSzPts val="1800"/>
              <a:buFont typeface="Arial"/>
              <a:buNone/>
              <a:defRPr b="0" i="0" sz="1800" u="none" cap="none" strike="noStrike">
                <a:solidFill>
                  <a:srgbClr val="58707E"/>
                </a:solidFill>
                <a:latin typeface="Arial"/>
                <a:ea typeface="Arial"/>
                <a:cs typeface="Arial"/>
                <a:sym typeface="Arial"/>
              </a:defRPr>
            </a:lvl1pPr>
            <a:lvl2pPr lvl="1" marR="0" rtl="0" algn="ctr">
              <a:spcBef>
                <a:spcPts val="200"/>
              </a:spcBef>
              <a:spcAft>
                <a:spcPts val="0"/>
              </a:spcAft>
              <a:buClr>
                <a:schemeClr val="accent2"/>
              </a:buClr>
              <a:buSzPts val="1400"/>
              <a:buFont typeface="Arial"/>
              <a:buNone/>
              <a:defRPr b="0" i="0" sz="1400" u="none" cap="none" strike="noStrike">
                <a:solidFill>
                  <a:srgbClr val="898989"/>
                </a:solidFill>
                <a:latin typeface="Arial"/>
                <a:ea typeface="Arial"/>
                <a:cs typeface="Arial"/>
                <a:sym typeface="Arial"/>
              </a:defRPr>
            </a:lvl2pPr>
            <a:lvl3pPr lvl="2" marR="0" rtl="0" algn="ctr">
              <a:spcBef>
                <a:spcPts val="500"/>
              </a:spcBef>
              <a:spcAft>
                <a:spcPts val="0"/>
              </a:spcAft>
              <a:buClr>
                <a:schemeClr val="accent2"/>
              </a:buClr>
              <a:buSzPts val="1200"/>
              <a:buFont typeface="Arial"/>
              <a:buNone/>
              <a:defRPr b="0" i="0" sz="1200" u="none" cap="none" strike="noStrike">
                <a:solidFill>
                  <a:srgbClr val="898989"/>
                </a:solidFill>
                <a:latin typeface="Arial"/>
                <a:ea typeface="Arial"/>
                <a:cs typeface="Arial"/>
                <a:sym typeface="Arial"/>
              </a:defRPr>
            </a:lvl3pPr>
            <a:lvl4pPr lvl="3" marR="0" rtl="0" algn="ctr">
              <a:spcBef>
                <a:spcPts val="500"/>
              </a:spcBef>
              <a:spcAft>
                <a:spcPts val="0"/>
              </a:spcAft>
              <a:buClr>
                <a:schemeClr val="accent2"/>
              </a:buClr>
              <a:buSzPts val="1100"/>
              <a:buFont typeface="Arial"/>
              <a:buNone/>
              <a:defRPr b="1" i="0" sz="1100" u="none" cap="none" strike="noStrike">
                <a:solidFill>
                  <a:srgbClr val="898989"/>
                </a:solidFill>
                <a:latin typeface="Arial"/>
                <a:ea typeface="Arial"/>
                <a:cs typeface="Arial"/>
                <a:sym typeface="Arial"/>
              </a:defRPr>
            </a:lvl4pPr>
            <a:lvl5pPr lvl="4" marR="0" rtl="0" algn="ctr">
              <a:spcBef>
                <a:spcPts val="500"/>
              </a:spcBef>
              <a:spcAft>
                <a:spcPts val="0"/>
              </a:spcAft>
              <a:buClr>
                <a:srgbClr val="7F7F7F"/>
              </a:buClr>
              <a:buSzPts val="1500"/>
              <a:buFont typeface="Arial"/>
              <a:buNone/>
              <a:defRPr b="0" i="0" sz="1500" u="none" cap="none" strike="noStrike">
                <a:solidFill>
                  <a:srgbClr val="898989"/>
                </a:solidFill>
                <a:latin typeface="Arial"/>
                <a:ea typeface="Arial"/>
                <a:cs typeface="Arial"/>
                <a:sym typeface="Arial"/>
              </a:defRPr>
            </a:lvl5pPr>
            <a:lvl6pPr lvl="5" marR="0" rtl="0" algn="ctr">
              <a:spcBef>
                <a:spcPts val="5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6pPr>
            <a:lvl7pPr lvl="6"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7pPr>
            <a:lvl8pPr lvl="7"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8pPr>
            <a:lvl9pPr lvl="8"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9pPr>
          </a:lstStyle>
          <a:p/>
        </p:txBody>
      </p:sp>
      <p:sp>
        <p:nvSpPr>
          <p:cNvPr id="619" name="Shape 619"/>
          <p:cNvSpPr txBox="1"/>
          <p:nvPr>
            <p:ph idx="2" type="body"/>
          </p:nvPr>
        </p:nvSpPr>
        <p:spPr>
          <a:xfrm>
            <a:off x="685979" y="3705408"/>
            <a:ext cx="4980000" cy="458700"/>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7F7F7F"/>
              </a:buClr>
              <a:buSzPts val="1400"/>
              <a:buFont typeface="Arial"/>
              <a:buNone/>
              <a:defRPr b="0" i="0" sz="1400" u="none" cap="none" strike="noStrike">
                <a:solidFill>
                  <a:srgbClr val="58707E"/>
                </a:solidFill>
                <a:latin typeface="Arial"/>
                <a:ea typeface="Arial"/>
                <a:cs typeface="Arial"/>
                <a:sym typeface="Arial"/>
              </a:defRPr>
            </a:lvl1pPr>
            <a:lvl2pPr indent="-228600" lvl="1" marL="914400" marR="0" rtl="0" algn="l">
              <a:spcBef>
                <a:spcPts val="0"/>
              </a:spcBef>
              <a:spcAft>
                <a:spcPts val="0"/>
              </a:spcAft>
              <a:buClr>
                <a:schemeClr val="accent2"/>
              </a:buClr>
              <a:buSzPts val="1400"/>
              <a:buFont typeface="Arial"/>
              <a:buNone/>
              <a:defRPr b="0" i="0" sz="1400" u="none" cap="none" strike="noStrike">
                <a:solidFill>
                  <a:srgbClr val="58707E"/>
                </a:solidFill>
                <a:latin typeface="Arial"/>
                <a:ea typeface="Arial"/>
                <a:cs typeface="Arial"/>
                <a:sym typeface="Arial"/>
              </a:defRPr>
            </a:lvl2pPr>
            <a:lvl3pPr indent="-304800" lvl="2" marL="1371600" marR="0" rtl="0" algn="l">
              <a:spcBef>
                <a:spcPts val="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20" name="Shape 620"/>
          <p:cNvSpPr txBox="1"/>
          <p:nvPr>
            <p:ph idx="3" type="body"/>
          </p:nvPr>
        </p:nvSpPr>
        <p:spPr>
          <a:xfrm>
            <a:off x="685979" y="4265676"/>
            <a:ext cx="4980000" cy="4116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7F7F7F"/>
              </a:buClr>
              <a:buSzPts val="1100"/>
              <a:buFont typeface="Arial"/>
              <a:buNone/>
              <a:defRPr b="1" i="0" sz="1100" u="none" cap="none" strike="noStrike">
                <a:solidFill>
                  <a:srgbClr val="58707E"/>
                </a:solidFill>
                <a:latin typeface="Arial"/>
                <a:ea typeface="Arial"/>
                <a:cs typeface="Arial"/>
                <a:sym typeface="Arial"/>
              </a:defRPr>
            </a:lvl1pPr>
            <a:lvl2pPr indent="-228600" lvl="1" marL="914400" marR="0" rtl="0" algn="l">
              <a:spcBef>
                <a:spcPts val="200"/>
              </a:spcBef>
              <a:spcAft>
                <a:spcPts val="0"/>
              </a:spcAft>
              <a:buClr>
                <a:schemeClr val="accent2"/>
              </a:buClr>
              <a:buSzPts val="1200"/>
              <a:buFont typeface="Arial"/>
              <a:buNone/>
              <a:defRPr b="0" i="0" sz="1100" u="none" cap="none" strike="noStrike">
                <a:solidFill>
                  <a:schemeClr val="lt2"/>
                </a:solidFill>
                <a:latin typeface="Arial"/>
                <a:ea typeface="Arial"/>
                <a:cs typeface="Arial"/>
                <a:sym typeface="Arial"/>
              </a:defRPr>
            </a:lvl2pPr>
            <a:lvl3pPr indent="-228600" lvl="2" marL="1371600" marR="0" rtl="0" algn="l">
              <a:lnSpc>
                <a:spcPct val="95000"/>
              </a:lnSpc>
              <a:spcBef>
                <a:spcPts val="200"/>
              </a:spcBef>
              <a:spcAft>
                <a:spcPts val="0"/>
              </a:spcAft>
              <a:buClr>
                <a:srgbClr val="BFBFBF"/>
              </a:buClr>
              <a:buSzPts val="1100"/>
              <a:buFont typeface="Arial"/>
              <a:buNone/>
              <a:defRPr b="0" i="0" sz="1100" u="none" cap="none" strike="noStrike">
                <a:solidFill>
                  <a:schemeClr val="lt2"/>
                </a:solidFill>
                <a:latin typeface="Arial"/>
                <a:ea typeface="Arial"/>
                <a:cs typeface="Arial"/>
                <a:sym typeface="Arial"/>
              </a:defRPr>
            </a:lvl3pPr>
            <a:lvl4pPr indent="-273050" lvl="3" marL="1828800" marR="0" rtl="0" algn="l">
              <a:spcBef>
                <a:spcPts val="0"/>
              </a:spcBef>
              <a:spcAft>
                <a:spcPts val="0"/>
              </a:spcAft>
              <a:buClr>
                <a:schemeClr val="accent2"/>
              </a:buClr>
              <a:buSzPts val="700"/>
              <a:buFont typeface="Arial"/>
              <a:buChar char="•"/>
              <a:defRPr b="1" i="0" sz="700" u="none" cap="none" strike="noStrike">
                <a:solidFill>
                  <a:schemeClr val="lt1"/>
                </a:solidFill>
                <a:latin typeface="Arial"/>
                <a:ea typeface="Arial"/>
                <a:cs typeface="Arial"/>
                <a:sym typeface="Arial"/>
              </a:defRPr>
            </a:lvl4pPr>
            <a:lvl5pPr indent="-228600" lvl="4" marL="2286000" marR="0" rtl="0" algn="l">
              <a:spcBef>
                <a:spcPts val="200"/>
              </a:spcBef>
              <a:spcAft>
                <a:spcPts val="0"/>
              </a:spcAft>
              <a:buSzPts val="1100"/>
              <a:buNone/>
              <a:defRPr b="0" i="0" sz="700" u="none" cap="none" strike="noStrike">
                <a:solidFill>
                  <a:schemeClr val="lt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21" name="Shape 621"/>
          <p:cNvSpPr/>
          <p:nvPr>
            <p:ph idx="4" type="pic"/>
          </p:nvPr>
        </p:nvSpPr>
        <p:spPr>
          <a:xfrm>
            <a:off x="6060716" y="342900"/>
            <a:ext cx="2743800" cy="4457700"/>
          </a:xfrm>
          <a:prstGeom prst="rect">
            <a:avLst/>
          </a:prstGeom>
          <a:solidFill>
            <a:srgbClr val="BFBFBF"/>
          </a:solidFill>
          <a:ln>
            <a:noFill/>
          </a:ln>
        </p:spPr>
        <p:txBody>
          <a:bodyPr anchorCtr="0" anchor="ctr" bIns="0" lIns="0" spcFirstLastPara="1" rIns="0" wrap="square" tIns="0"/>
          <a:lstStyle>
            <a:lvl1pPr lvl="0" marR="0" rtl="0" algn="ctr">
              <a:spcBef>
                <a:spcPts val="900"/>
              </a:spcBef>
              <a:spcAft>
                <a:spcPts val="0"/>
              </a:spcAft>
              <a:buClr>
                <a:srgbClr val="7F7F7F"/>
              </a:buClr>
              <a:buSzPts val="1200"/>
              <a:buFont typeface="Arial"/>
              <a:buNone/>
              <a:defRPr b="0" i="0" sz="1200" u="none" cap="none" strike="noStrike">
                <a:solidFill>
                  <a:schemeClr val="lt1"/>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Salesforce Logo.png" id="622" name="Shape 622"/>
          <p:cNvPicPr preferRelativeResize="0"/>
          <p:nvPr/>
        </p:nvPicPr>
        <p:blipFill rotWithShape="1">
          <a:blip r:embed="rId3">
            <a:alphaModFix/>
          </a:blip>
          <a:srcRect b="0" l="0" r="0" t="0"/>
          <a:stretch/>
        </p:blipFill>
        <p:spPr>
          <a:xfrm>
            <a:off x="685981" y="662407"/>
            <a:ext cx="1172955" cy="821072"/>
          </a:xfrm>
          <a:prstGeom prst="rect">
            <a:avLst/>
          </a:prstGeom>
          <a:noFill/>
          <a:ln>
            <a:noFill/>
          </a:ln>
        </p:spPr>
      </p:pic>
    </p:spTree>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D" showMasterSp="0">
  <p:cSld name="Title Slide_D">
    <p:bg>
      <p:bgPr>
        <a:gradFill>
          <a:gsLst>
            <a:gs pos="0">
              <a:srgbClr val="118ED9"/>
            </a:gs>
            <a:gs pos="79000">
              <a:srgbClr val="4CC0D9"/>
            </a:gs>
            <a:gs pos="100000">
              <a:srgbClr val="68E2B3"/>
            </a:gs>
          </a:gsLst>
          <a:lin ang="5400012" scaled="0"/>
        </a:gradFill>
      </p:bgPr>
    </p:bg>
    <p:spTree>
      <p:nvGrpSpPr>
        <p:cNvPr id="623" name="Shape 623"/>
        <p:cNvGrpSpPr/>
        <p:nvPr/>
      </p:nvGrpSpPr>
      <p:grpSpPr>
        <a:xfrm>
          <a:off x="0" y="0"/>
          <a:ext cx="0" cy="0"/>
          <a:chOff x="0" y="0"/>
          <a:chExt cx="0" cy="0"/>
        </a:xfrm>
      </p:grpSpPr>
      <p:pic>
        <p:nvPicPr>
          <p:cNvPr id="624" name="Shape 624"/>
          <p:cNvPicPr preferRelativeResize="0"/>
          <p:nvPr/>
        </p:nvPicPr>
        <p:blipFill rotWithShape="1">
          <a:blip r:embed="rId2">
            <a:alphaModFix/>
          </a:blip>
          <a:srcRect b="0" l="0" r="0" t="0"/>
          <a:stretch/>
        </p:blipFill>
        <p:spPr>
          <a:xfrm>
            <a:off x="2" y="0"/>
            <a:ext cx="9130780" cy="5143498"/>
          </a:xfrm>
          <a:prstGeom prst="rect">
            <a:avLst/>
          </a:prstGeom>
          <a:noFill/>
          <a:ln>
            <a:noFill/>
          </a:ln>
        </p:spPr>
      </p:pic>
      <p:pic>
        <p:nvPicPr>
          <p:cNvPr id="625" name="Shape 625"/>
          <p:cNvPicPr preferRelativeResize="0"/>
          <p:nvPr/>
        </p:nvPicPr>
        <p:blipFill rotWithShape="1">
          <a:blip r:embed="rId3">
            <a:alphaModFix/>
          </a:blip>
          <a:srcRect b="0" l="0" r="0" t="0"/>
          <a:stretch/>
        </p:blipFill>
        <p:spPr>
          <a:xfrm>
            <a:off x="0" y="8081"/>
            <a:ext cx="9151648" cy="5158807"/>
          </a:xfrm>
          <a:prstGeom prst="rect">
            <a:avLst/>
          </a:prstGeom>
          <a:noFill/>
          <a:ln>
            <a:noFill/>
          </a:ln>
        </p:spPr>
      </p:pic>
      <p:sp>
        <p:nvSpPr>
          <p:cNvPr id="626" name="Shape 626"/>
          <p:cNvSpPr txBox="1"/>
          <p:nvPr>
            <p:ph idx="1" type="body"/>
          </p:nvPr>
        </p:nvSpPr>
        <p:spPr>
          <a:xfrm>
            <a:off x="421928" y="3310758"/>
            <a:ext cx="6416100" cy="458700"/>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7F7F7F"/>
              </a:buClr>
              <a:buSzPts val="1400"/>
              <a:buFont typeface="Arial"/>
              <a:buNone/>
              <a:defRPr b="0" i="0" sz="1400" u="none" cap="none" strike="noStrike">
                <a:solidFill>
                  <a:srgbClr val="FFFFFF"/>
                </a:solidFill>
                <a:latin typeface="Arial"/>
                <a:ea typeface="Arial"/>
                <a:cs typeface="Arial"/>
                <a:sym typeface="Arial"/>
              </a:defRPr>
            </a:lvl1pPr>
            <a:lvl2pPr indent="-228600" lvl="1" marL="914400" marR="0" rtl="0" algn="l">
              <a:spcBef>
                <a:spcPts val="200"/>
              </a:spcBef>
              <a:spcAft>
                <a:spcPts val="0"/>
              </a:spcAft>
              <a:buClr>
                <a:schemeClr val="accent2"/>
              </a:buClr>
              <a:buSzPts val="1400"/>
              <a:buFont typeface="Arial"/>
              <a:buNone/>
              <a:defRPr b="0" i="0" sz="1400" u="none" cap="none" strike="noStrike">
                <a:solidFill>
                  <a:srgbClr val="FFFFFF"/>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27" name="Shape 627"/>
          <p:cNvSpPr txBox="1"/>
          <p:nvPr>
            <p:ph idx="2" type="body"/>
          </p:nvPr>
        </p:nvSpPr>
        <p:spPr>
          <a:xfrm>
            <a:off x="421928" y="3993229"/>
            <a:ext cx="6416100" cy="7281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7F7F7F"/>
              </a:buClr>
              <a:buSzPts val="1100"/>
              <a:buFont typeface="Arial"/>
              <a:buNone/>
              <a:defRPr b="1" i="0" sz="1100" u="none" cap="none" strike="noStrike">
                <a:solidFill>
                  <a:schemeClr val="lt1"/>
                </a:solidFill>
                <a:latin typeface="Arial"/>
                <a:ea typeface="Arial"/>
                <a:cs typeface="Arial"/>
                <a:sym typeface="Arial"/>
              </a:defRPr>
            </a:lvl1pPr>
            <a:lvl2pPr indent="-228600" lvl="1" marL="914400" marR="0" rtl="0" algn="l">
              <a:spcBef>
                <a:spcPts val="200"/>
              </a:spcBef>
              <a:spcAft>
                <a:spcPts val="0"/>
              </a:spcAft>
              <a:buClr>
                <a:schemeClr val="accent2"/>
              </a:buClr>
              <a:buSzPts val="1200"/>
              <a:buFont typeface="Arial"/>
              <a:buNone/>
              <a:defRPr b="0" i="0" sz="1100" u="none" cap="none" strike="noStrike">
                <a:solidFill>
                  <a:schemeClr val="lt2"/>
                </a:solidFill>
                <a:latin typeface="Arial"/>
                <a:ea typeface="Arial"/>
                <a:cs typeface="Arial"/>
                <a:sym typeface="Arial"/>
              </a:defRPr>
            </a:lvl2pPr>
            <a:lvl3pPr indent="-228600" lvl="2" marL="1371600" marR="0" rtl="0" algn="l">
              <a:lnSpc>
                <a:spcPct val="95000"/>
              </a:lnSpc>
              <a:spcBef>
                <a:spcPts val="200"/>
              </a:spcBef>
              <a:spcAft>
                <a:spcPts val="0"/>
              </a:spcAft>
              <a:buClr>
                <a:srgbClr val="BFBFBF"/>
              </a:buClr>
              <a:buSzPts val="1100"/>
              <a:buFont typeface="Arial"/>
              <a:buNone/>
              <a:defRPr b="0" i="0" sz="1100" u="none" cap="none" strike="noStrike">
                <a:solidFill>
                  <a:schemeClr val="lt2"/>
                </a:solidFill>
                <a:latin typeface="Arial"/>
                <a:ea typeface="Arial"/>
                <a:cs typeface="Arial"/>
                <a:sym typeface="Arial"/>
              </a:defRPr>
            </a:lvl3pPr>
            <a:lvl4pPr indent="-273050" lvl="3" marL="1828800" marR="0" rtl="0" algn="l">
              <a:spcBef>
                <a:spcPts val="0"/>
              </a:spcBef>
              <a:spcAft>
                <a:spcPts val="0"/>
              </a:spcAft>
              <a:buClr>
                <a:schemeClr val="accent2"/>
              </a:buClr>
              <a:buSzPts val="700"/>
              <a:buFont typeface="Arial"/>
              <a:buChar char="•"/>
              <a:defRPr b="1" i="0" sz="700" u="none" cap="none" strike="noStrike">
                <a:solidFill>
                  <a:schemeClr val="lt1"/>
                </a:solidFill>
                <a:latin typeface="Arial"/>
                <a:ea typeface="Arial"/>
                <a:cs typeface="Arial"/>
                <a:sym typeface="Arial"/>
              </a:defRPr>
            </a:lvl4pPr>
            <a:lvl5pPr indent="-228600" lvl="4" marL="2286000" marR="0" rtl="0" algn="l">
              <a:spcBef>
                <a:spcPts val="200"/>
              </a:spcBef>
              <a:spcAft>
                <a:spcPts val="0"/>
              </a:spcAft>
              <a:buSzPts val="1100"/>
              <a:buNone/>
              <a:defRPr b="0" i="0" sz="700" u="none" cap="none" strike="noStrike">
                <a:solidFill>
                  <a:schemeClr val="lt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28" name="Shape 628"/>
          <p:cNvSpPr txBox="1"/>
          <p:nvPr>
            <p:ph type="ctrTitle"/>
          </p:nvPr>
        </p:nvSpPr>
        <p:spPr>
          <a:xfrm>
            <a:off x="421928" y="701330"/>
            <a:ext cx="8301300" cy="1405500"/>
          </a:xfrm>
          <a:prstGeom prst="rect">
            <a:avLst/>
          </a:prstGeom>
          <a:noFill/>
          <a:ln>
            <a:noFill/>
          </a:ln>
        </p:spPr>
        <p:txBody>
          <a:bodyPr anchorCtr="0" anchor="b" bIns="0" lIns="0" spcFirstLastPara="1" rIns="0" wrap="square" tIns="0"/>
          <a:lstStyle>
            <a:lvl1pPr lvl="0" marR="0" rtl="0" algn="l">
              <a:lnSpc>
                <a:spcPct val="90000"/>
              </a:lnSpc>
              <a:spcBef>
                <a:spcPts val="0"/>
              </a:spcBef>
              <a:spcAft>
                <a:spcPts val="0"/>
              </a:spcAft>
              <a:buSzPts val="1100"/>
              <a:buNone/>
              <a:defRPr b="0" i="0" sz="41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629" name="Shape 629"/>
          <p:cNvSpPr txBox="1"/>
          <p:nvPr>
            <p:ph idx="3" type="subTitle"/>
          </p:nvPr>
        </p:nvSpPr>
        <p:spPr>
          <a:xfrm>
            <a:off x="421928" y="2201326"/>
            <a:ext cx="8301300" cy="396900"/>
          </a:xfrm>
          <a:prstGeom prst="rect">
            <a:avLst/>
          </a:prstGeom>
          <a:noFill/>
          <a:ln>
            <a:noFill/>
          </a:ln>
        </p:spPr>
        <p:txBody>
          <a:bodyPr anchorCtr="0" anchor="t" bIns="0" lIns="0" spcFirstLastPara="1" rIns="0" wrap="square" tIns="0"/>
          <a:lstStyle>
            <a:lvl1pPr lvl="0" marR="0" rtl="0" algn="l">
              <a:spcBef>
                <a:spcPts val="0"/>
              </a:spcBef>
              <a:spcAft>
                <a:spcPts val="0"/>
              </a:spcAft>
              <a:buClr>
                <a:srgbClr val="7F7F7F"/>
              </a:buClr>
              <a:buSzPts val="1800"/>
              <a:buFont typeface="Arial"/>
              <a:buNone/>
              <a:defRPr b="0" i="0" sz="1800" u="none" cap="none" strike="noStrike">
                <a:solidFill>
                  <a:schemeClr val="lt1"/>
                </a:solidFill>
                <a:latin typeface="Arial"/>
                <a:ea typeface="Arial"/>
                <a:cs typeface="Arial"/>
                <a:sym typeface="Arial"/>
              </a:defRPr>
            </a:lvl1pPr>
            <a:lvl2pPr lvl="1" marR="0" rtl="0" algn="ctr">
              <a:spcBef>
                <a:spcPts val="200"/>
              </a:spcBef>
              <a:spcAft>
                <a:spcPts val="0"/>
              </a:spcAft>
              <a:buClr>
                <a:schemeClr val="accent2"/>
              </a:buClr>
              <a:buSzPts val="1400"/>
              <a:buFont typeface="Arial"/>
              <a:buNone/>
              <a:defRPr b="0" i="0" sz="1400" u="none" cap="none" strike="noStrike">
                <a:solidFill>
                  <a:srgbClr val="898989"/>
                </a:solidFill>
                <a:latin typeface="Arial"/>
                <a:ea typeface="Arial"/>
                <a:cs typeface="Arial"/>
                <a:sym typeface="Arial"/>
              </a:defRPr>
            </a:lvl2pPr>
            <a:lvl3pPr lvl="2" marR="0" rtl="0" algn="ctr">
              <a:spcBef>
                <a:spcPts val="500"/>
              </a:spcBef>
              <a:spcAft>
                <a:spcPts val="0"/>
              </a:spcAft>
              <a:buClr>
                <a:schemeClr val="accent2"/>
              </a:buClr>
              <a:buSzPts val="1200"/>
              <a:buFont typeface="Arial"/>
              <a:buNone/>
              <a:defRPr b="0" i="0" sz="1200" u="none" cap="none" strike="noStrike">
                <a:solidFill>
                  <a:srgbClr val="898989"/>
                </a:solidFill>
                <a:latin typeface="Arial"/>
                <a:ea typeface="Arial"/>
                <a:cs typeface="Arial"/>
                <a:sym typeface="Arial"/>
              </a:defRPr>
            </a:lvl3pPr>
            <a:lvl4pPr lvl="3" marR="0" rtl="0" algn="ctr">
              <a:spcBef>
                <a:spcPts val="500"/>
              </a:spcBef>
              <a:spcAft>
                <a:spcPts val="0"/>
              </a:spcAft>
              <a:buClr>
                <a:schemeClr val="accent2"/>
              </a:buClr>
              <a:buSzPts val="1100"/>
              <a:buFont typeface="Arial"/>
              <a:buNone/>
              <a:defRPr b="1" i="0" sz="1100" u="none" cap="none" strike="noStrike">
                <a:solidFill>
                  <a:srgbClr val="898989"/>
                </a:solidFill>
                <a:latin typeface="Arial"/>
                <a:ea typeface="Arial"/>
                <a:cs typeface="Arial"/>
                <a:sym typeface="Arial"/>
              </a:defRPr>
            </a:lvl4pPr>
            <a:lvl5pPr lvl="4" marR="0" rtl="0" algn="ctr">
              <a:spcBef>
                <a:spcPts val="500"/>
              </a:spcBef>
              <a:spcAft>
                <a:spcPts val="0"/>
              </a:spcAft>
              <a:buClr>
                <a:srgbClr val="7F7F7F"/>
              </a:buClr>
              <a:buSzPts val="1500"/>
              <a:buFont typeface="Arial"/>
              <a:buNone/>
              <a:defRPr b="0" i="0" sz="1500" u="none" cap="none" strike="noStrike">
                <a:solidFill>
                  <a:srgbClr val="898989"/>
                </a:solidFill>
                <a:latin typeface="Arial"/>
                <a:ea typeface="Arial"/>
                <a:cs typeface="Arial"/>
                <a:sym typeface="Arial"/>
              </a:defRPr>
            </a:lvl5pPr>
            <a:lvl6pPr lvl="5" marR="0" rtl="0" algn="ctr">
              <a:spcBef>
                <a:spcPts val="5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6pPr>
            <a:lvl7pPr lvl="6"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7pPr>
            <a:lvl8pPr lvl="7"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8pPr>
            <a:lvl9pPr lvl="8"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9pPr>
          </a:lstStyle>
          <a:p/>
        </p:txBody>
      </p:sp>
      <p:sp>
        <p:nvSpPr>
          <p:cNvPr id="630" name="Shape 630"/>
          <p:cNvSpPr/>
          <p:nvPr/>
        </p:nvSpPr>
        <p:spPr>
          <a:xfrm>
            <a:off x="7654288" y="2"/>
            <a:ext cx="1499742" cy="1073790"/>
          </a:xfrm>
          <a:custGeom>
            <a:pathLst>
              <a:path extrusionOk="0" h="21600" w="21600">
                <a:moveTo>
                  <a:pt x="2094" y="0"/>
                </a:moveTo>
                <a:cubicBezTo>
                  <a:pt x="2107" y="1128"/>
                  <a:pt x="2278" y="2207"/>
                  <a:pt x="2587" y="3182"/>
                </a:cubicBezTo>
                <a:cubicBezTo>
                  <a:pt x="1042" y="4438"/>
                  <a:pt x="0" y="6774"/>
                  <a:pt x="0" y="9454"/>
                </a:cubicBezTo>
                <a:cubicBezTo>
                  <a:pt x="0" y="13454"/>
                  <a:pt x="2319" y="16702"/>
                  <a:pt x="5179" y="16702"/>
                </a:cubicBezTo>
                <a:cubicBezTo>
                  <a:pt x="5543" y="16702"/>
                  <a:pt x="5899" y="16645"/>
                  <a:pt x="6244" y="16544"/>
                </a:cubicBezTo>
                <a:cubicBezTo>
                  <a:pt x="7030" y="19493"/>
                  <a:pt x="9073" y="21600"/>
                  <a:pt x="11476" y="21600"/>
                </a:cubicBezTo>
                <a:cubicBezTo>
                  <a:pt x="13784" y="21600"/>
                  <a:pt x="15763" y="19665"/>
                  <a:pt x="16610" y="16894"/>
                </a:cubicBezTo>
                <a:cubicBezTo>
                  <a:pt x="17256" y="17332"/>
                  <a:pt x="17983" y="17576"/>
                  <a:pt x="18751" y="17576"/>
                </a:cubicBezTo>
                <a:cubicBezTo>
                  <a:pt x="19817" y="17576"/>
                  <a:pt x="20797" y="17093"/>
                  <a:pt x="21600" y="16289"/>
                </a:cubicBezTo>
                <a:lnTo>
                  <a:pt x="21600" y="0"/>
                </a:lnTo>
                <a:lnTo>
                  <a:pt x="2094" y="0"/>
                </a:lnTo>
                <a:close/>
              </a:path>
            </a:pathLst>
          </a:custGeom>
          <a:solidFill>
            <a:srgbClr val="FFFFFF"/>
          </a:solidFill>
          <a:ln>
            <a:noFill/>
          </a:ln>
        </p:spPr>
        <p:txBody>
          <a:bodyPr anchorCtr="0" anchor="ctr" bIns="34275" lIns="34275" spcFirstLastPara="1" rIns="34275" wrap="square" tIns="34275">
            <a:noAutofit/>
          </a:bodyPr>
          <a:lstStyle/>
          <a:p>
            <a:pPr indent="0" lvl="0" marL="0" marR="0" rtl="0" algn="l">
              <a:lnSpc>
                <a:spcPct val="93000"/>
              </a:lnSpc>
              <a:spcBef>
                <a:spcPts val="0"/>
              </a:spcBef>
              <a:spcAft>
                <a:spcPts val="0"/>
              </a:spcAft>
              <a:buNone/>
            </a:pPr>
            <a:r>
              <a:t/>
            </a:r>
            <a:endParaRPr sz="1400">
              <a:solidFill>
                <a:schemeClr val="dk1"/>
              </a:solidFill>
              <a:latin typeface="Arial"/>
              <a:ea typeface="Arial"/>
              <a:cs typeface="Arial"/>
              <a:sym typeface="Arial"/>
            </a:endParaRPr>
          </a:p>
        </p:txBody>
      </p:sp>
      <p:pic>
        <p:nvPicPr>
          <p:cNvPr id="631" name="Shape 631"/>
          <p:cNvPicPr preferRelativeResize="0"/>
          <p:nvPr/>
        </p:nvPicPr>
        <p:blipFill rotWithShape="1">
          <a:blip r:embed="rId4">
            <a:alphaModFix/>
          </a:blip>
          <a:srcRect b="0" l="0" r="0" t="0"/>
          <a:stretch/>
        </p:blipFill>
        <p:spPr>
          <a:xfrm>
            <a:off x="8218796" y="243704"/>
            <a:ext cx="624629" cy="437434"/>
          </a:xfrm>
          <a:prstGeom prst="rect">
            <a:avLst/>
          </a:prstGeom>
          <a:noFill/>
          <a:ln>
            <a:noFill/>
          </a:ln>
        </p:spPr>
      </p:pic>
    </p:spTree>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E" showMasterSp="0">
  <p:cSld name="Title Slide_E">
    <p:bg>
      <p:bgPr>
        <a:solidFill>
          <a:schemeClr val="lt1"/>
        </a:solidFill>
      </p:bgPr>
    </p:bg>
    <p:spTree>
      <p:nvGrpSpPr>
        <p:cNvPr id="632" name="Shape 632"/>
        <p:cNvGrpSpPr/>
        <p:nvPr/>
      </p:nvGrpSpPr>
      <p:grpSpPr>
        <a:xfrm>
          <a:off x="0" y="0"/>
          <a:ext cx="0" cy="0"/>
          <a:chOff x="0" y="0"/>
          <a:chExt cx="0" cy="0"/>
        </a:xfrm>
      </p:grpSpPr>
      <p:sp>
        <p:nvSpPr>
          <p:cNvPr id="633" name="Shape 633"/>
          <p:cNvSpPr/>
          <p:nvPr/>
        </p:nvSpPr>
        <p:spPr>
          <a:xfrm>
            <a:off x="342941" y="342900"/>
            <a:ext cx="8458200" cy="4457700"/>
          </a:xfrm>
          <a:prstGeom prst="rect">
            <a:avLst/>
          </a:prstGeom>
          <a:solidFill>
            <a:schemeClr val="lt2">
              <a:alpha val="54900"/>
            </a:schemeClr>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634" name="Shape 634"/>
          <p:cNvPicPr preferRelativeResize="0"/>
          <p:nvPr/>
        </p:nvPicPr>
        <p:blipFill rotWithShape="1">
          <a:blip r:embed="rId2">
            <a:alphaModFix amt="60000"/>
          </a:blip>
          <a:srcRect b="0" l="0" r="0" t="0"/>
          <a:stretch/>
        </p:blipFill>
        <p:spPr>
          <a:xfrm>
            <a:off x="2" y="0"/>
            <a:ext cx="9141615" cy="5142158"/>
          </a:xfrm>
          <a:prstGeom prst="rect">
            <a:avLst/>
          </a:prstGeom>
          <a:noFill/>
          <a:ln>
            <a:noFill/>
          </a:ln>
        </p:spPr>
      </p:pic>
      <p:sp>
        <p:nvSpPr>
          <p:cNvPr id="635" name="Shape 635"/>
          <p:cNvSpPr/>
          <p:nvPr/>
        </p:nvSpPr>
        <p:spPr>
          <a:xfrm>
            <a:off x="342941" y="1986256"/>
            <a:ext cx="8458200" cy="2814300"/>
          </a:xfrm>
          <a:prstGeom prst="rect">
            <a:avLst/>
          </a:prstGeom>
          <a:solidFill>
            <a:srgbClr val="118ED9"/>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36" name="Shape 636"/>
          <p:cNvSpPr txBox="1"/>
          <p:nvPr>
            <p:ph type="ctrTitle"/>
          </p:nvPr>
        </p:nvSpPr>
        <p:spPr>
          <a:xfrm>
            <a:off x="672259" y="401714"/>
            <a:ext cx="6139500" cy="1519800"/>
          </a:xfrm>
          <a:prstGeom prst="rect">
            <a:avLst/>
          </a:prstGeom>
          <a:noFill/>
          <a:ln>
            <a:noFill/>
          </a:ln>
        </p:spPr>
        <p:txBody>
          <a:bodyPr anchorCtr="0" anchor="b" bIns="0" lIns="0" spcFirstLastPara="1" rIns="0" wrap="square" tIns="0"/>
          <a:lstStyle>
            <a:lvl1pPr lvl="0" marR="0" rtl="0" algn="l">
              <a:lnSpc>
                <a:spcPct val="90000"/>
              </a:lnSpc>
              <a:spcBef>
                <a:spcPts val="0"/>
              </a:spcBef>
              <a:spcAft>
                <a:spcPts val="0"/>
              </a:spcAft>
              <a:buSzPts val="1100"/>
              <a:buNone/>
              <a:defRPr b="0" i="0" sz="3600" u="none" cap="none" strike="noStrike">
                <a:solidFill>
                  <a:srgbClr val="0A3B6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637" name="Shape 637"/>
          <p:cNvSpPr txBox="1"/>
          <p:nvPr>
            <p:ph idx="1" type="subTitle"/>
          </p:nvPr>
        </p:nvSpPr>
        <p:spPr>
          <a:xfrm>
            <a:off x="685979" y="2022581"/>
            <a:ext cx="5599500" cy="323700"/>
          </a:xfrm>
          <a:prstGeom prst="rect">
            <a:avLst/>
          </a:prstGeom>
          <a:noFill/>
          <a:ln>
            <a:noFill/>
          </a:ln>
        </p:spPr>
        <p:txBody>
          <a:bodyPr anchorCtr="0" anchor="b" bIns="0" lIns="0" spcFirstLastPara="1" rIns="0" wrap="square" tIns="0"/>
          <a:lstStyle>
            <a:lvl1pPr lvl="0" marR="0" rtl="0" algn="l">
              <a:spcBef>
                <a:spcPts val="0"/>
              </a:spcBef>
              <a:spcAft>
                <a:spcPts val="0"/>
              </a:spcAft>
              <a:buClr>
                <a:srgbClr val="7F7F7F"/>
              </a:buClr>
              <a:buSzPts val="1800"/>
              <a:buFont typeface="Arial"/>
              <a:buNone/>
              <a:defRPr b="0" i="0" sz="1800" u="none" cap="none" strike="noStrike">
                <a:solidFill>
                  <a:schemeClr val="lt1"/>
                </a:solidFill>
                <a:latin typeface="Arial"/>
                <a:ea typeface="Arial"/>
                <a:cs typeface="Arial"/>
                <a:sym typeface="Arial"/>
              </a:defRPr>
            </a:lvl1pPr>
            <a:lvl2pPr lvl="1" marR="0" rtl="0" algn="ctr">
              <a:spcBef>
                <a:spcPts val="200"/>
              </a:spcBef>
              <a:spcAft>
                <a:spcPts val="0"/>
              </a:spcAft>
              <a:buClr>
                <a:schemeClr val="accent2"/>
              </a:buClr>
              <a:buSzPts val="1400"/>
              <a:buFont typeface="Arial"/>
              <a:buNone/>
              <a:defRPr b="0" i="0" sz="1400" u="none" cap="none" strike="noStrike">
                <a:solidFill>
                  <a:srgbClr val="898989"/>
                </a:solidFill>
                <a:latin typeface="Arial"/>
                <a:ea typeface="Arial"/>
                <a:cs typeface="Arial"/>
                <a:sym typeface="Arial"/>
              </a:defRPr>
            </a:lvl2pPr>
            <a:lvl3pPr lvl="2" marR="0" rtl="0" algn="ctr">
              <a:spcBef>
                <a:spcPts val="500"/>
              </a:spcBef>
              <a:spcAft>
                <a:spcPts val="0"/>
              </a:spcAft>
              <a:buClr>
                <a:schemeClr val="accent2"/>
              </a:buClr>
              <a:buSzPts val="1200"/>
              <a:buFont typeface="Arial"/>
              <a:buNone/>
              <a:defRPr b="0" i="0" sz="1200" u="none" cap="none" strike="noStrike">
                <a:solidFill>
                  <a:srgbClr val="898989"/>
                </a:solidFill>
                <a:latin typeface="Arial"/>
                <a:ea typeface="Arial"/>
                <a:cs typeface="Arial"/>
                <a:sym typeface="Arial"/>
              </a:defRPr>
            </a:lvl3pPr>
            <a:lvl4pPr lvl="3" marR="0" rtl="0" algn="ctr">
              <a:spcBef>
                <a:spcPts val="500"/>
              </a:spcBef>
              <a:spcAft>
                <a:spcPts val="0"/>
              </a:spcAft>
              <a:buClr>
                <a:schemeClr val="accent2"/>
              </a:buClr>
              <a:buSzPts val="1100"/>
              <a:buFont typeface="Arial"/>
              <a:buNone/>
              <a:defRPr b="1" i="0" sz="1100" u="none" cap="none" strike="noStrike">
                <a:solidFill>
                  <a:srgbClr val="898989"/>
                </a:solidFill>
                <a:latin typeface="Arial"/>
                <a:ea typeface="Arial"/>
                <a:cs typeface="Arial"/>
                <a:sym typeface="Arial"/>
              </a:defRPr>
            </a:lvl4pPr>
            <a:lvl5pPr lvl="4" marR="0" rtl="0" algn="ctr">
              <a:spcBef>
                <a:spcPts val="500"/>
              </a:spcBef>
              <a:spcAft>
                <a:spcPts val="0"/>
              </a:spcAft>
              <a:buClr>
                <a:srgbClr val="7F7F7F"/>
              </a:buClr>
              <a:buSzPts val="1500"/>
              <a:buFont typeface="Arial"/>
              <a:buNone/>
              <a:defRPr b="0" i="0" sz="1500" u="none" cap="none" strike="noStrike">
                <a:solidFill>
                  <a:srgbClr val="898989"/>
                </a:solidFill>
                <a:latin typeface="Arial"/>
                <a:ea typeface="Arial"/>
                <a:cs typeface="Arial"/>
                <a:sym typeface="Arial"/>
              </a:defRPr>
            </a:lvl5pPr>
            <a:lvl6pPr lvl="5" marR="0" rtl="0" algn="ctr">
              <a:spcBef>
                <a:spcPts val="5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6pPr>
            <a:lvl7pPr lvl="6"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7pPr>
            <a:lvl8pPr lvl="7"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8pPr>
            <a:lvl9pPr lvl="8" marR="0" rtl="0" algn="ctr">
              <a:spcBef>
                <a:spcPts val="300"/>
              </a:spcBef>
              <a:spcAft>
                <a:spcPts val="0"/>
              </a:spcAft>
              <a:buClr>
                <a:srgbClr val="898989"/>
              </a:buClr>
              <a:buSzPts val="1500"/>
              <a:buFont typeface="Arial"/>
              <a:buNone/>
              <a:defRPr b="0" i="0" sz="1500" u="none" cap="none" strike="noStrike">
                <a:solidFill>
                  <a:srgbClr val="898989"/>
                </a:solidFill>
                <a:latin typeface="Arial"/>
                <a:ea typeface="Arial"/>
                <a:cs typeface="Arial"/>
                <a:sym typeface="Arial"/>
              </a:defRPr>
            </a:lvl9pPr>
          </a:lstStyle>
          <a:p/>
        </p:txBody>
      </p:sp>
      <p:sp>
        <p:nvSpPr>
          <p:cNvPr id="638" name="Shape 638"/>
          <p:cNvSpPr txBox="1"/>
          <p:nvPr>
            <p:ph idx="2" type="body"/>
          </p:nvPr>
        </p:nvSpPr>
        <p:spPr>
          <a:xfrm>
            <a:off x="685979" y="3774526"/>
            <a:ext cx="5599500" cy="456000"/>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7F7F7F"/>
              </a:buClr>
              <a:buSzPts val="1400"/>
              <a:buFont typeface="Arial"/>
              <a:buNone/>
              <a:defRPr b="0" i="0" sz="1400" u="none" cap="none" strike="noStrike">
                <a:solidFill>
                  <a:schemeClr val="lt1"/>
                </a:solidFill>
                <a:latin typeface="Arial"/>
                <a:ea typeface="Arial"/>
                <a:cs typeface="Arial"/>
                <a:sym typeface="Arial"/>
              </a:defRPr>
            </a:lvl1pPr>
            <a:lvl2pPr indent="-228600" lvl="1" marL="914400" marR="0" rtl="0" algn="l">
              <a:spcBef>
                <a:spcPts val="0"/>
              </a:spcBef>
              <a:spcAft>
                <a:spcPts val="0"/>
              </a:spcAft>
              <a:buClr>
                <a:schemeClr val="accent2"/>
              </a:buClr>
              <a:buSzPts val="1400"/>
              <a:buFont typeface="Arial"/>
              <a:buNone/>
              <a:defRPr b="0" i="0" sz="1400" u="none" cap="none" strike="noStrike">
                <a:solidFill>
                  <a:schemeClr val="lt1"/>
                </a:solidFill>
                <a:latin typeface="Arial"/>
                <a:ea typeface="Arial"/>
                <a:cs typeface="Arial"/>
                <a:sym typeface="Arial"/>
              </a:defRPr>
            </a:lvl2pPr>
            <a:lvl3pPr indent="-304800" lvl="2" marL="1371600" marR="0" rtl="0" algn="l">
              <a:spcBef>
                <a:spcPts val="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39" name="Shape 639"/>
          <p:cNvSpPr txBox="1"/>
          <p:nvPr>
            <p:ph idx="3" type="body"/>
          </p:nvPr>
        </p:nvSpPr>
        <p:spPr>
          <a:xfrm>
            <a:off x="685979" y="4234392"/>
            <a:ext cx="5599500" cy="4575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7F7F7F"/>
              </a:buClr>
              <a:buSzPts val="1200"/>
              <a:buFont typeface="Arial"/>
              <a:buNone/>
              <a:defRPr b="0" i="0" sz="1200" u="none" cap="none" strike="noStrike">
                <a:solidFill>
                  <a:schemeClr val="lt1"/>
                </a:solidFill>
                <a:latin typeface="Arial"/>
                <a:ea typeface="Arial"/>
                <a:cs typeface="Arial"/>
                <a:sym typeface="Arial"/>
              </a:defRPr>
            </a:lvl1pPr>
            <a:lvl2pPr indent="-228600" lvl="1" marL="914400" marR="0" rtl="0" algn="l">
              <a:spcBef>
                <a:spcPts val="200"/>
              </a:spcBef>
              <a:spcAft>
                <a:spcPts val="0"/>
              </a:spcAft>
              <a:buClr>
                <a:schemeClr val="accent2"/>
              </a:buClr>
              <a:buSzPts val="1200"/>
              <a:buFont typeface="Arial"/>
              <a:buNone/>
              <a:defRPr b="0" i="0" sz="1100" u="none" cap="none" strike="noStrike">
                <a:solidFill>
                  <a:schemeClr val="lt2"/>
                </a:solidFill>
                <a:latin typeface="Arial"/>
                <a:ea typeface="Arial"/>
                <a:cs typeface="Arial"/>
                <a:sym typeface="Arial"/>
              </a:defRPr>
            </a:lvl2pPr>
            <a:lvl3pPr indent="-228600" lvl="2" marL="1371600" marR="0" rtl="0" algn="l">
              <a:lnSpc>
                <a:spcPct val="95000"/>
              </a:lnSpc>
              <a:spcBef>
                <a:spcPts val="200"/>
              </a:spcBef>
              <a:spcAft>
                <a:spcPts val="0"/>
              </a:spcAft>
              <a:buClr>
                <a:srgbClr val="BFBFBF"/>
              </a:buClr>
              <a:buSzPts val="1100"/>
              <a:buFont typeface="Arial"/>
              <a:buNone/>
              <a:defRPr b="0" i="0" sz="1100" u="none" cap="none" strike="noStrike">
                <a:solidFill>
                  <a:schemeClr val="lt2"/>
                </a:solidFill>
                <a:latin typeface="Arial"/>
                <a:ea typeface="Arial"/>
                <a:cs typeface="Arial"/>
                <a:sym typeface="Arial"/>
              </a:defRPr>
            </a:lvl3pPr>
            <a:lvl4pPr indent="-273050" lvl="3" marL="1828800" marR="0" rtl="0" algn="l">
              <a:spcBef>
                <a:spcPts val="0"/>
              </a:spcBef>
              <a:spcAft>
                <a:spcPts val="0"/>
              </a:spcAft>
              <a:buClr>
                <a:schemeClr val="accent2"/>
              </a:buClr>
              <a:buSzPts val="700"/>
              <a:buFont typeface="Arial"/>
              <a:buChar char="•"/>
              <a:defRPr b="1" i="0" sz="700" u="none" cap="none" strike="noStrike">
                <a:solidFill>
                  <a:schemeClr val="lt1"/>
                </a:solidFill>
                <a:latin typeface="Arial"/>
                <a:ea typeface="Arial"/>
                <a:cs typeface="Arial"/>
                <a:sym typeface="Arial"/>
              </a:defRPr>
            </a:lvl4pPr>
            <a:lvl5pPr indent="-228600" lvl="4" marL="2286000" marR="0" rtl="0" algn="l">
              <a:spcBef>
                <a:spcPts val="200"/>
              </a:spcBef>
              <a:spcAft>
                <a:spcPts val="0"/>
              </a:spcAft>
              <a:buSzPts val="1100"/>
              <a:buNone/>
              <a:defRPr b="0" i="0" sz="700" u="none" cap="none" strike="noStrike">
                <a:solidFill>
                  <a:schemeClr val="lt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id="640" name="Shape 640"/>
          <p:cNvPicPr preferRelativeResize="0"/>
          <p:nvPr/>
        </p:nvPicPr>
        <p:blipFill rotWithShape="1">
          <a:blip r:embed="rId3">
            <a:alphaModFix/>
          </a:blip>
          <a:srcRect b="0" l="0" r="0" t="0"/>
          <a:stretch/>
        </p:blipFill>
        <p:spPr>
          <a:xfrm>
            <a:off x="6267838" y="1125671"/>
            <a:ext cx="2081931" cy="2277475"/>
          </a:xfrm>
          <a:prstGeom prst="rect">
            <a:avLst/>
          </a:prstGeom>
          <a:noFill/>
          <a:ln>
            <a:noFill/>
          </a:ln>
        </p:spPr>
      </p:pic>
    </p:spTree>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p:cSld name="Basic">
    <p:spTree>
      <p:nvGrpSpPr>
        <p:cNvPr id="641" name="Shape 641"/>
        <p:cNvGrpSpPr/>
        <p:nvPr/>
      </p:nvGrpSpPr>
      <p:grpSpPr>
        <a:xfrm>
          <a:off x="0" y="0"/>
          <a:ext cx="0" cy="0"/>
          <a:chOff x="0" y="0"/>
          <a:chExt cx="0" cy="0"/>
        </a:xfrm>
      </p:grpSpPr>
      <p:sp>
        <p:nvSpPr>
          <p:cNvPr id="642" name="Shape 642"/>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643" name="Shape 643"/>
          <p:cNvSpPr txBox="1"/>
          <p:nvPr>
            <p:ph idx="1" type="body"/>
          </p:nvPr>
        </p:nvSpPr>
        <p:spPr>
          <a:xfrm>
            <a:off x="428737" y="1323214"/>
            <a:ext cx="8286600" cy="31677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44" name="Shape 644"/>
          <p:cNvSpPr txBox="1"/>
          <p:nvPr>
            <p:ph idx="2" type="body"/>
          </p:nvPr>
        </p:nvSpPr>
        <p:spPr>
          <a:xfrm>
            <a:off x="428739" y="810853"/>
            <a:ext cx="82866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45" name="Shape 645"/>
          <p:cNvSpPr txBox="1"/>
          <p:nvPr>
            <p:ph idx="11" type="ftr"/>
          </p:nvPr>
        </p:nvSpPr>
        <p:spPr>
          <a:xfrm>
            <a:off x="433501" y="4903684"/>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rgbClr val="7C868D"/>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2">
  <p:cSld name="Basic 2">
    <p:spTree>
      <p:nvGrpSpPr>
        <p:cNvPr id="646" name="Shape 646"/>
        <p:cNvGrpSpPr/>
        <p:nvPr/>
      </p:nvGrpSpPr>
      <p:grpSpPr>
        <a:xfrm>
          <a:off x="0" y="0"/>
          <a:ext cx="0" cy="0"/>
          <a:chOff x="0" y="0"/>
          <a:chExt cx="0" cy="0"/>
        </a:xfrm>
      </p:grpSpPr>
      <p:sp>
        <p:nvSpPr>
          <p:cNvPr id="647" name="Shape 647"/>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648" name="Shape 648"/>
          <p:cNvSpPr txBox="1"/>
          <p:nvPr>
            <p:ph idx="1" type="body"/>
          </p:nvPr>
        </p:nvSpPr>
        <p:spPr>
          <a:xfrm>
            <a:off x="428739" y="810853"/>
            <a:ext cx="82866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49" name="Shape 649"/>
          <p:cNvSpPr txBox="1"/>
          <p:nvPr>
            <p:ph idx="11" type="ftr"/>
          </p:nvPr>
        </p:nvSpPr>
        <p:spPr>
          <a:xfrm>
            <a:off x="433501" y="4906907"/>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2_MtnFooter">
  <p:cSld name="Basic 2_MtnFooter">
    <p:spTree>
      <p:nvGrpSpPr>
        <p:cNvPr id="650" name="Shape 650"/>
        <p:cNvGrpSpPr/>
        <p:nvPr/>
      </p:nvGrpSpPr>
      <p:grpSpPr>
        <a:xfrm>
          <a:off x="0" y="0"/>
          <a:ext cx="0" cy="0"/>
          <a:chOff x="0" y="0"/>
          <a:chExt cx="0" cy="0"/>
        </a:xfrm>
      </p:grpSpPr>
      <p:grpSp>
        <p:nvGrpSpPr>
          <p:cNvPr id="651" name="Shape 651"/>
          <p:cNvGrpSpPr/>
          <p:nvPr/>
        </p:nvGrpSpPr>
        <p:grpSpPr>
          <a:xfrm>
            <a:off x="292" y="4606615"/>
            <a:ext cx="9151094" cy="550123"/>
            <a:chOff x="389" y="6150391"/>
            <a:chExt cx="12198206" cy="733498"/>
          </a:xfrm>
        </p:grpSpPr>
        <p:sp>
          <p:nvSpPr>
            <p:cNvPr id="652" name="Shape 652"/>
            <p:cNvSpPr/>
            <p:nvPr/>
          </p:nvSpPr>
          <p:spPr>
            <a:xfrm>
              <a:off x="11917768" y="6405357"/>
              <a:ext cx="146718" cy="199260"/>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53" name="Shape 653"/>
            <p:cNvSpPr/>
            <p:nvPr/>
          </p:nvSpPr>
          <p:spPr>
            <a:xfrm>
              <a:off x="11687027" y="6446518"/>
              <a:ext cx="100224" cy="1496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54" name="Shape 654"/>
            <p:cNvSpPr/>
            <p:nvPr/>
          </p:nvSpPr>
          <p:spPr>
            <a:xfrm>
              <a:off x="5543882" y="6582796"/>
              <a:ext cx="1893456" cy="299646"/>
            </a:xfrm>
            <a:custGeom>
              <a:pathLst>
                <a:path extrusionOk="0" h="21600" w="2160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55" name="Shape 655"/>
            <p:cNvSpPr/>
            <p:nvPr/>
          </p:nvSpPr>
          <p:spPr>
            <a:xfrm>
              <a:off x="11193519" y="6495174"/>
              <a:ext cx="1005076" cy="387280"/>
            </a:xfrm>
            <a:custGeom>
              <a:pathLst>
                <a:path extrusionOk="0" h="387280" w="1005076">
                  <a:moveTo>
                    <a:pt x="689783" y="0"/>
                  </a:moveTo>
                  <a:lnTo>
                    <a:pt x="948796" y="158821"/>
                  </a:lnTo>
                  <a:lnTo>
                    <a:pt x="1005076" y="144699"/>
                  </a:lnTo>
                  <a:lnTo>
                    <a:pt x="1005076" y="387280"/>
                  </a:lnTo>
                  <a:lnTo>
                    <a:pt x="0" y="38728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56" name="Shape 656"/>
            <p:cNvSpPr/>
            <p:nvPr/>
          </p:nvSpPr>
          <p:spPr>
            <a:xfrm>
              <a:off x="11701720" y="6484998"/>
              <a:ext cx="487105" cy="387280"/>
            </a:xfrm>
            <a:custGeom>
              <a:pathLst>
                <a:path extrusionOk="0" h="387280" w="487105">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57" name="Shape 657"/>
            <p:cNvSpPr/>
            <p:nvPr/>
          </p:nvSpPr>
          <p:spPr>
            <a:xfrm>
              <a:off x="7511851" y="6443629"/>
              <a:ext cx="2772306" cy="438804"/>
            </a:xfrm>
            <a:custGeom>
              <a:pathLst>
                <a:path extrusionOk="0" h="21600" w="2160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58" name="Shape 658"/>
            <p:cNvSpPr/>
            <p:nvPr/>
          </p:nvSpPr>
          <p:spPr>
            <a:xfrm>
              <a:off x="9223401" y="6438369"/>
              <a:ext cx="141912" cy="21200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59" name="Shape 659"/>
            <p:cNvSpPr/>
            <p:nvPr/>
          </p:nvSpPr>
          <p:spPr>
            <a:xfrm flipH="1">
              <a:off x="389" y="6232426"/>
              <a:ext cx="2748616" cy="650028"/>
            </a:xfrm>
            <a:custGeom>
              <a:pathLst>
                <a:path extrusionOk="0" h="650028" w="2748616">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60" name="Shape 660"/>
            <p:cNvSpPr/>
            <p:nvPr/>
          </p:nvSpPr>
          <p:spPr>
            <a:xfrm>
              <a:off x="598305" y="6255249"/>
              <a:ext cx="118206" cy="1604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61" name="Shape 661"/>
            <p:cNvSpPr/>
            <p:nvPr/>
          </p:nvSpPr>
          <p:spPr>
            <a:xfrm>
              <a:off x="20339" y="6150391"/>
              <a:ext cx="173016" cy="23495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62" name="Shape 662"/>
            <p:cNvSpPr/>
            <p:nvPr/>
          </p:nvSpPr>
          <p:spPr>
            <a:xfrm>
              <a:off x="198743" y="6150807"/>
              <a:ext cx="118206" cy="1604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63" name="Shape 663"/>
            <p:cNvSpPr/>
            <p:nvPr/>
          </p:nvSpPr>
          <p:spPr>
            <a:xfrm>
              <a:off x="419843" y="6199611"/>
              <a:ext cx="118206" cy="1604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64" name="Shape 664"/>
            <p:cNvSpPr/>
            <p:nvPr/>
          </p:nvSpPr>
          <p:spPr>
            <a:xfrm>
              <a:off x="1000630" y="6336085"/>
              <a:ext cx="118206" cy="1604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65" name="Shape 665"/>
            <p:cNvSpPr/>
            <p:nvPr/>
          </p:nvSpPr>
          <p:spPr>
            <a:xfrm>
              <a:off x="726040" y="6351692"/>
              <a:ext cx="292734" cy="209628"/>
            </a:xfrm>
            <a:custGeom>
              <a:pathLst>
                <a:path extrusionOk="0" h="21600" w="21600">
                  <a:moveTo>
                    <a:pt x="0" y="0"/>
                  </a:moveTo>
                  <a:lnTo>
                    <a:pt x="0" y="13272"/>
                  </a:lnTo>
                  <a:lnTo>
                    <a:pt x="21600" y="21600"/>
                  </a:lnTo>
                  <a:lnTo>
                    <a:pt x="9000" y="10843"/>
                  </a:lnTo>
                  <a:lnTo>
                    <a:pt x="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66" name="Shape 666"/>
            <p:cNvSpPr/>
            <p:nvPr/>
          </p:nvSpPr>
          <p:spPr>
            <a:xfrm>
              <a:off x="244026" y="6239413"/>
              <a:ext cx="405162" cy="618570"/>
            </a:xfrm>
            <a:custGeom>
              <a:pathLst>
                <a:path extrusionOk="0" h="21600" w="2160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67" name="Shape 667"/>
            <p:cNvSpPr/>
            <p:nvPr/>
          </p:nvSpPr>
          <p:spPr>
            <a:xfrm>
              <a:off x="10265093" y="6422136"/>
              <a:ext cx="185382" cy="25174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68" name="Shape 668"/>
            <p:cNvSpPr/>
            <p:nvPr/>
          </p:nvSpPr>
          <p:spPr>
            <a:xfrm>
              <a:off x="9744615" y="6404616"/>
              <a:ext cx="191970" cy="286740"/>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69" name="Shape 669"/>
            <p:cNvSpPr/>
            <p:nvPr/>
          </p:nvSpPr>
          <p:spPr>
            <a:xfrm>
              <a:off x="3029242" y="6246445"/>
              <a:ext cx="208548" cy="283176"/>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70" name="Shape 670"/>
            <p:cNvSpPr/>
            <p:nvPr/>
          </p:nvSpPr>
          <p:spPr>
            <a:xfrm>
              <a:off x="6947500" y="6503669"/>
              <a:ext cx="123174" cy="16723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71" name="Shape 671"/>
            <p:cNvSpPr/>
            <p:nvPr/>
          </p:nvSpPr>
          <p:spPr>
            <a:xfrm>
              <a:off x="7786397" y="6508260"/>
              <a:ext cx="106380" cy="158922"/>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72" name="Shape 672"/>
            <p:cNvSpPr/>
            <p:nvPr/>
          </p:nvSpPr>
          <p:spPr>
            <a:xfrm>
              <a:off x="7350855" y="6417001"/>
              <a:ext cx="163836" cy="222480"/>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73" name="Shape 673"/>
            <p:cNvSpPr/>
            <p:nvPr/>
          </p:nvSpPr>
          <p:spPr>
            <a:xfrm>
              <a:off x="4285136" y="6438796"/>
              <a:ext cx="91098" cy="12371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74" name="Shape 674"/>
            <p:cNvSpPr/>
            <p:nvPr/>
          </p:nvSpPr>
          <p:spPr>
            <a:xfrm>
              <a:off x="6829402" y="6523070"/>
              <a:ext cx="127548" cy="173232"/>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75" name="Shape 675"/>
            <p:cNvSpPr/>
            <p:nvPr/>
          </p:nvSpPr>
          <p:spPr>
            <a:xfrm>
              <a:off x="7827419" y="6588996"/>
              <a:ext cx="93366" cy="139482"/>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76" name="Shape 676"/>
            <p:cNvSpPr/>
            <p:nvPr/>
          </p:nvSpPr>
          <p:spPr>
            <a:xfrm>
              <a:off x="8368772" y="6456447"/>
              <a:ext cx="93366" cy="139482"/>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77" name="Shape 677"/>
            <p:cNvSpPr/>
            <p:nvPr/>
          </p:nvSpPr>
          <p:spPr>
            <a:xfrm>
              <a:off x="4077554" y="6448865"/>
              <a:ext cx="91098" cy="12371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78" name="Shape 678"/>
            <p:cNvSpPr/>
            <p:nvPr/>
          </p:nvSpPr>
          <p:spPr>
            <a:xfrm>
              <a:off x="3845313" y="6349879"/>
              <a:ext cx="133380" cy="181116"/>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79" name="Shape 679"/>
            <p:cNvSpPr/>
            <p:nvPr/>
          </p:nvSpPr>
          <p:spPr>
            <a:xfrm>
              <a:off x="8202721" y="6501130"/>
              <a:ext cx="486216" cy="373680"/>
            </a:xfrm>
            <a:custGeom>
              <a:pathLst>
                <a:path extrusionOk="0" h="21600" w="2160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680" name="Shape 680"/>
            <p:cNvSpPr/>
            <p:nvPr/>
          </p:nvSpPr>
          <p:spPr>
            <a:xfrm>
              <a:off x="3317277" y="6253147"/>
              <a:ext cx="91098" cy="12371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81" name="Shape 681"/>
            <p:cNvSpPr/>
            <p:nvPr/>
          </p:nvSpPr>
          <p:spPr>
            <a:xfrm>
              <a:off x="10546185" y="6485755"/>
              <a:ext cx="123174" cy="16723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82" name="Shape 682"/>
            <p:cNvSpPr/>
            <p:nvPr/>
          </p:nvSpPr>
          <p:spPr>
            <a:xfrm>
              <a:off x="10768013" y="6579945"/>
              <a:ext cx="91098" cy="12371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83" name="Shape 683"/>
            <p:cNvSpPr/>
            <p:nvPr/>
          </p:nvSpPr>
          <p:spPr>
            <a:xfrm>
              <a:off x="1789741" y="6321924"/>
              <a:ext cx="3541158" cy="560520"/>
            </a:xfrm>
            <a:custGeom>
              <a:pathLst>
                <a:path extrusionOk="0" h="21600" w="2160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84" name="Shape 684"/>
            <p:cNvSpPr/>
            <p:nvPr/>
          </p:nvSpPr>
          <p:spPr>
            <a:xfrm>
              <a:off x="6515274" y="6473943"/>
              <a:ext cx="2412288" cy="408510"/>
            </a:xfrm>
            <a:custGeom>
              <a:pathLst>
                <a:path extrusionOk="0" h="21600" w="2160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85" name="Shape 685"/>
            <p:cNvSpPr/>
            <p:nvPr/>
          </p:nvSpPr>
          <p:spPr>
            <a:xfrm>
              <a:off x="3435240" y="6315639"/>
              <a:ext cx="292086" cy="280260"/>
            </a:xfrm>
            <a:custGeom>
              <a:pathLst>
                <a:path extrusionOk="0" h="21600" w="21600">
                  <a:moveTo>
                    <a:pt x="0" y="0"/>
                  </a:moveTo>
                  <a:lnTo>
                    <a:pt x="7724" y="17984"/>
                  </a:lnTo>
                  <a:lnTo>
                    <a:pt x="21600" y="21600"/>
                  </a:lnTo>
                  <a:lnTo>
                    <a:pt x="20120" y="9595"/>
                  </a:lnTo>
                  <a:lnTo>
                    <a:pt x="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86" name="Shape 686"/>
            <p:cNvSpPr/>
            <p:nvPr/>
          </p:nvSpPr>
          <p:spPr>
            <a:xfrm>
              <a:off x="7644168" y="6583377"/>
              <a:ext cx="303318" cy="299646"/>
            </a:xfrm>
            <a:custGeom>
              <a:pathLst>
                <a:path extrusionOk="0" h="21600" w="21600">
                  <a:moveTo>
                    <a:pt x="0" y="0"/>
                  </a:moveTo>
                  <a:lnTo>
                    <a:pt x="0" y="6899"/>
                  </a:lnTo>
                  <a:lnTo>
                    <a:pt x="8328" y="16549"/>
                  </a:lnTo>
                  <a:lnTo>
                    <a:pt x="21600" y="21600"/>
                  </a:lnTo>
                  <a:lnTo>
                    <a:pt x="10822" y="14159"/>
                  </a:lnTo>
                  <a:lnTo>
                    <a:pt x="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687" name="Shape 687"/>
            <p:cNvSpPr/>
            <p:nvPr/>
          </p:nvSpPr>
          <p:spPr>
            <a:xfrm>
              <a:off x="8064206" y="6662842"/>
              <a:ext cx="210762" cy="158922"/>
            </a:xfrm>
            <a:custGeom>
              <a:pathLst>
                <a:path extrusionOk="0" h="21600" w="21600">
                  <a:moveTo>
                    <a:pt x="7820" y="0"/>
                  </a:moveTo>
                  <a:lnTo>
                    <a:pt x="0" y="12076"/>
                  </a:lnTo>
                  <a:lnTo>
                    <a:pt x="21600" y="21600"/>
                  </a:lnTo>
                  <a:lnTo>
                    <a:pt x="9166" y="10800"/>
                  </a:lnTo>
                  <a:lnTo>
                    <a:pt x="782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688" name="Shape 688"/>
            <p:cNvSpPr/>
            <p:nvPr/>
          </p:nvSpPr>
          <p:spPr>
            <a:xfrm>
              <a:off x="7135696" y="6467657"/>
              <a:ext cx="340254" cy="408510"/>
            </a:xfrm>
            <a:custGeom>
              <a:pathLst>
                <a:path extrusionOk="0" h="21600" w="21600">
                  <a:moveTo>
                    <a:pt x="6829" y="0"/>
                  </a:moveTo>
                  <a:lnTo>
                    <a:pt x="0" y="12338"/>
                  </a:lnTo>
                  <a:lnTo>
                    <a:pt x="6075" y="15977"/>
                  </a:lnTo>
                  <a:lnTo>
                    <a:pt x="21600" y="21600"/>
                  </a:lnTo>
                  <a:lnTo>
                    <a:pt x="9609" y="13694"/>
                  </a:lnTo>
                  <a:lnTo>
                    <a:pt x="5638" y="8203"/>
                  </a:lnTo>
                  <a:lnTo>
                    <a:pt x="6829"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689" name="Shape 689"/>
            <p:cNvSpPr/>
            <p:nvPr/>
          </p:nvSpPr>
          <p:spPr>
            <a:xfrm>
              <a:off x="2672219" y="6398843"/>
              <a:ext cx="621054" cy="477306"/>
            </a:xfrm>
            <a:custGeom>
              <a:pathLst>
                <a:path extrusionOk="0" h="21600" w="2160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690" name="Shape 690"/>
            <p:cNvSpPr/>
            <p:nvPr/>
          </p:nvSpPr>
          <p:spPr>
            <a:xfrm>
              <a:off x="6094476" y="6673019"/>
              <a:ext cx="256986" cy="210870"/>
            </a:xfrm>
            <a:custGeom>
              <a:pathLst>
                <a:path extrusionOk="0" h="21600" w="2160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91" name="Shape 691"/>
            <p:cNvSpPr/>
            <p:nvPr/>
          </p:nvSpPr>
          <p:spPr>
            <a:xfrm>
              <a:off x="9416040" y="6495175"/>
              <a:ext cx="2287278" cy="387288"/>
            </a:xfrm>
            <a:custGeom>
              <a:pathLst>
                <a:path extrusionOk="0" h="21600" w="2160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92" name="Shape 692"/>
            <p:cNvSpPr/>
            <p:nvPr/>
          </p:nvSpPr>
          <p:spPr>
            <a:xfrm>
              <a:off x="9934011" y="6488307"/>
              <a:ext cx="643572" cy="387288"/>
            </a:xfrm>
            <a:custGeom>
              <a:pathLst>
                <a:path extrusionOk="0" h="21600" w="21600">
                  <a:moveTo>
                    <a:pt x="5766" y="0"/>
                  </a:moveTo>
                  <a:lnTo>
                    <a:pt x="0" y="10455"/>
                  </a:lnTo>
                  <a:lnTo>
                    <a:pt x="4630" y="13250"/>
                  </a:lnTo>
                  <a:lnTo>
                    <a:pt x="2053" y="21600"/>
                  </a:lnTo>
                  <a:lnTo>
                    <a:pt x="21600" y="21600"/>
                  </a:lnTo>
                  <a:lnTo>
                    <a:pt x="14458" y="8858"/>
                  </a:lnTo>
                  <a:lnTo>
                    <a:pt x="5766"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693" name="Shape 693"/>
            <p:cNvGrpSpPr/>
            <p:nvPr/>
          </p:nvGrpSpPr>
          <p:grpSpPr>
            <a:xfrm>
              <a:off x="730709" y="6294727"/>
              <a:ext cx="3468638" cy="587425"/>
              <a:chOff x="635957" y="6252598"/>
              <a:chExt cx="3682206" cy="623593"/>
            </a:xfrm>
          </p:grpSpPr>
          <p:sp>
            <p:nvSpPr>
              <p:cNvPr id="694" name="Shape 694"/>
              <p:cNvSpPr/>
              <p:nvPr/>
            </p:nvSpPr>
            <p:spPr>
              <a:xfrm>
                <a:off x="635957" y="6252598"/>
                <a:ext cx="3682206" cy="623592"/>
              </a:xfrm>
              <a:custGeom>
                <a:pathLst>
                  <a:path extrusionOk="0" h="21600" w="2160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695" name="Shape 695"/>
              <p:cNvSpPr/>
              <p:nvPr/>
            </p:nvSpPr>
            <p:spPr>
              <a:xfrm>
                <a:off x="2359156" y="6418757"/>
                <a:ext cx="462996" cy="457434"/>
              </a:xfrm>
              <a:custGeom>
                <a:pathLst>
                  <a:path extrusionOk="0" h="21600" w="21600">
                    <a:moveTo>
                      <a:pt x="0" y="0"/>
                    </a:moveTo>
                    <a:lnTo>
                      <a:pt x="0" y="6899"/>
                    </a:lnTo>
                    <a:lnTo>
                      <a:pt x="8328" y="16549"/>
                    </a:lnTo>
                    <a:lnTo>
                      <a:pt x="21600" y="21600"/>
                    </a:lnTo>
                    <a:lnTo>
                      <a:pt x="10822" y="14159"/>
                    </a:lnTo>
                    <a:lnTo>
                      <a:pt x="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696" name="Shape 696"/>
              <p:cNvSpPr/>
              <p:nvPr/>
            </p:nvSpPr>
            <p:spPr>
              <a:xfrm>
                <a:off x="3175409" y="6550536"/>
                <a:ext cx="321732" cy="242568"/>
              </a:xfrm>
              <a:custGeom>
                <a:pathLst>
                  <a:path extrusionOk="0" h="21600" w="21600">
                    <a:moveTo>
                      <a:pt x="7820" y="0"/>
                    </a:moveTo>
                    <a:lnTo>
                      <a:pt x="0" y="12076"/>
                    </a:lnTo>
                    <a:lnTo>
                      <a:pt x="21600" y="21600"/>
                    </a:lnTo>
                    <a:lnTo>
                      <a:pt x="9166" y="10800"/>
                    </a:lnTo>
                    <a:lnTo>
                      <a:pt x="782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697" name="Shape 697"/>
              <p:cNvSpPr/>
              <p:nvPr/>
            </p:nvSpPr>
            <p:spPr>
              <a:xfrm>
                <a:off x="1582999" y="6252598"/>
                <a:ext cx="519372" cy="623592"/>
              </a:xfrm>
              <a:custGeom>
                <a:pathLst>
                  <a:path extrusionOk="0" h="21600" w="21600">
                    <a:moveTo>
                      <a:pt x="6829" y="0"/>
                    </a:moveTo>
                    <a:lnTo>
                      <a:pt x="0" y="12338"/>
                    </a:lnTo>
                    <a:lnTo>
                      <a:pt x="6075" y="15977"/>
                    </a:lnTo>
                    <a:lnTo>
                      <a:pt x="21600" y="21600"/>
                    </a:lnTo>
                    <a:lnTo>
                      <a:pt x="9609" y="13694"/>
                    </a:lnTo>
                    <a:lnTo>
                      <a:pt x="5638" y="8203"/>
                    </a:lnTo>
                    <a:lnTo>
                      <a:pt x="6829"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grpSp>
        <p:sp>
          <p:nvSpPr>
            <p:cNvPr id="698" name="Shape 698"/>
            <p:cNvSpPr/>
            <p:nvPr/>
          </p:nvSpPr>
          <p:spPr>
            <a:xfrm rot="480121">
              <a:off x="8763410" y="6466597"/>
              <a:ext cx="334766" cy="219427"/>
            </a:xfrm>
            <a:custGeom>
              <a:pathLst>
                <a:path extrusionOk="0" h="21600" w="21600">
                  <a:moveTo>
                    <a:pt x="0" y="0"/>
                  </a:moveTo>
                  <a:lnTo>
                    <a:pt x="7724" y="17984"/>
                  </a:lnTo>
                  <a:lnTo>
                    <a:pt x="21600" y="21600"/>
                  </a:lnTo>
                  <a:lnTo>
                    <a:pt x="20120" y="9595"/>
                  </a:lnTo>
                  <a:lnTo>
                    <a:pt x="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699" name="Shape 699"/>
            <p:cNvGrpSpPr/>
            <p:nvPr/>
          </p:nvGrpSpPr>
          <p:grpSpPr>
            <a:xfrm>
              <a:off x="4486591" y="6543404"/>
              <a:ext cx="2002428" cy="339066"/>
              <a:chOff x="4486591" y="6531402"/>
              <a:chExt cx="2002428" cy="339066"/>
            </a:xfrm>
          </p:grpSpPr>
          <p:sp>
            <p:nvSpPr>
              <p:cNvPr id="700" name="Shape 700"/>
              <p:cNvSpPr/>
              <p:nvPr/>
            </p:nvSpPr>
            <p:spPr>
              <a:xfrm>
                <a:off x="5776414" y="6578757"/>
                <a:ext cx="110214" cy="1496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01" name="Shape 701"/>
              <p:cNvSpPr/>
              <p:nvPr/>
            </p:nvSpPr>
            <p:spPr>
              <a:xfrm>
                <a:off x="4486591" y="6531402"/>
                <a:ext cx="2002428" cy="339066"/>
              </a:xfrm>
              <a:custGeom>
                <a:pathLst>
                  <a:path extrusionOk="0" h="21600" w="2160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02" name="Shape 702"/>
              <p:cNvSpPr/>
              <p:nvPr/>
            </p:nvSpPr>
            <p:spPr>
              <a:xfrm>
                <a:off x="4936483" y="6531402"/>
                <a:ext cx="563436" cy="339066"/>
              </a:xfrm>
              <a:custGeom>
                <a:pathLst>
                  <a:path extrusionOk="0" h="21600" w="21600">
                    <a:moveTo>
                      <a:pt x="5766" y="0"/>
                    </a:moveTo>
                    <a:lnTo>
                      <a:pt x="0" y="10455"/>
                    </a:lnTo>
                    <a:lnTo>
                      <a:pt x="4630" y="13250"/>
                    </a:lnTo>
                    <a:lnTo>
                      <a:pt x="2053" y="21600"/>
                    </a:lnTo>
                    <a:lnTo>
                      <a:pt x="21600" y="21600"/>
                    </a:lnTo>
                    <a:lnTo>
                      <a:pt x="14458" y="8858"/>
                    </a:lnTo>
                    <a:lnTo>
                      <a:pt x="5766"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grpSp>
        <p:sp>
          <p:nvSpPr>
            <p:cNvPr id="703" name="Shape 703"/>
            <p:cNvSpPr/>
            <p:nvPr/>
          </p:nvSpPr>
          <p:spPr>
            <a:xfrm>
              <a:off x="5503225" y="6697346"/>
              <a:ext cx="208170" cy="160650"/>
            </a:xfrm>
            <a:custGeom>
              <a:pathLst>
                <a:path extrusionOk="0" h="21600" w="21600">
                  <a:moveTo>
                    <a:pt x="0" y="0"/>
                  </a:moveTo>
                  <a:lnTo>
                    <a:pt x="2360" y="12237"/>
                  </a:lnTo>
                  <a:lnTo>
                    <a:pt x="21600" y="21600"/>
                  </a:lnTo>
                  <a:lnTo>
                    <a:pt x="7224" y="10754"/>
                  </a:lnTo>
                  <a:lnTo>
                    <a:pt x="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grpSp>
      <p:sp>
        <p:nvSpPr>
          <p:cNvPr id="704" name="Shape 704"/>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705" name="Shape 705"/>
          <p:cNvSpPr txBox="1"/>
          <p:nvPr>
            <p:ph idx="1" type="body"/>
          </p:nvPr>
        </p:nvSpPr>
        <p:spPr>
          <a:xfrm>
            <a:off x="428739" y="810853"/>
            <a:ext cx="82866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06" name="Shape 706"/>
          <p:cNvSpPr txBox="1"/>
          <p:nvPr>
            <p:ph idx="11" type="ftr"/>
          </p:nvPr>
        </p:nvSpPr>
        <p:spPr>
          <a:xfrm>
            <a:off x="433501" y="4906907"/>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chemeClr val="l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column">
  <p:cSld name="2-column">
    <p:spTree>
      <p:nvGrpSpPr>
        <p:cNvPr id="707" name="Shape 707"/>
        <p:cNvGrpSpPr/>
        <p:nvPr/>
      </p:nvGrpSpPr>
      <p:grpSpPr>
        <a:xfrm>
          <a:off x="0" y="0"/>
          <a:ext cx="0" cy="0"/>
          <a:chOff x="0" y="0"/>
          <a:chExt cx="0" cy="0"/>
        </a:xfrm>
      </p:grpSpPr>
      <p:sp>
        <p:nvSpPr>
          <p:cNvPr id="708" name="Shape 708"/>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709" name="Shape 709"/>
          <p:cNvSpPr txBox="1"/>
          <p:nvPr>
            <p:ph idx="1" type="body"/>
          </p:nvPr>
        </p:nvSpPr>
        <p:spPr>
          <a:xfrm>
            <a:off x="428737" y="1323214"/>
            <a:ext cx="3978600" cy="31677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10" name="Shape 710"/>
          <p:cNvSpPr txBox="1"/>
          <p:nvPr>
            <p:ph idx="2" type="body"/>
          </p:nvPr>
        </p:nvSpPr>
        <p:spPr>
          <a:xfrm>
            <a:off x="4736683" y="1323214"/>
            <a:ext cx="3978600" cy="31677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11" name="Shape 711"/>
          <p:cNvSpPr txBox="1"/>
          <p:nvPr>
            <p:ph idx="3" type="body"/>
          </p:nvPr>
        </p:nvSpPr>
        <p:spPr>
          <a:xfrm>
            <a:off x="428739" y="810853"/>
            <a:ext cx="82866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12" name="Shape 712"/>
          <p:cNvSpPr txBox="1"/>
          <p:nvPr>
            <p:ph idx="11" type="ftr"/>
          </p:nvPr>
        </p:nvSpPr>
        <p:spPr>
          <a:xfrm>
            <a:off x="433501" y="4906907"/>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713" name="Shape 713"/>
        <p:cNvGrpSpPr/>
        <p:nvPr/>
      </p:nvGrpSpPr>
      <p:grpSpPr>
        <a:xfrm>
          <a:off x="0" y="0"/>
          <a:ext cx="0" cy="0"/>
          <a:chOff x="0" y="0"/>
          <a:chExt cx="0" cy="0"/>
        </a:xfrm>
      </p:grpSpPr>
      <p:sp>
        <p:nvSpPr>
          <p:cNvPr id="714" name="Shape 714"/>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715" name="Shape 715"/>
          <p:cNvSpPr txBox="1"/>
          <p:nvPr>
            <p:ph idx="1" type="body"/>
          </p:nvPr>
        </p:nvSpPr>
        <p:spPr>
          <a:xfrm>
            <a:off x="428737" y="1323214"/>
            <a:ext cx="2572500" cy="31680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16" name="Shape 716"/>
          <p:cNvSpPr txBox="1"/>
          <p:nvPr>
            <p:ph idx="2" type="body"/>
          </p:nvPr>
        </p:nvSpPr>
        <p:spPr>
          <a:xfrm>
            <a:off x="3283881" y="1323001"/>
            <a:ext cx="2572500" cy="31683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17" name="Shape 717"/>
          <p:cNvSpPr txBox="1"/>
          <p:nvPr>
            <p:ph idx="3" type="body"/>
          </p:nvPr>
        </p:nvSpPr>
        <p:spPr>
          <a:xfrm>
            <a:off x="6139023" y="1322785"/>
            <a:ext cx="2572500" cy="31683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18" name="Shape 718"/>
          <p:cNvSpPr txBox="1"/>
          <p:nvPr>
            <p:ph idx="4" type="body"/>
          </p:nvPr>
        </p:nvSpPr>
        <p:spPr>
          <a:xfrm>
            <a:off x="428739" y="810853"/>
            <a:ext cx="82866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19" name="Shape 719"/>
          <p:cNvSpPr txBox="1"/>
          <p:nvPr>
            <p:ph idx="11" type="ftr"/>
          </p:nvPr>
        </p:nvSpPr>
        <p:spPr>
          <a:xfrm>
            <a:off x="433501" y="4906907"/>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_MtnFooter">
  <p:cSld name="3 Column_MtnFooter">
    <p:spTree>
      <p:nvGrpSpPr>
        <p:cNvPr id="720" name="Shape 720"/>
        <p:cNvGrpSpPr/>
        <p:nvPr/>
      </p:nvGrpSpPr>
      <p:grpSpPr>
        <a:xfrm>
          <a:off x="0" y="0"/>
          <a:ext cx="0" cy="0"/>
          <a:chOff x="0" y="0"/>
          <a:chExt cx="0" cy="0"/>
        </a:xfrm>
      </p:grpSpPr>
      <p:grpSp>
        <p:nvGrpSpPr>
          <p:cNvPr id="721" name="Shape 721"/>
          <p:cNvGrpSpPr/>
          <p:nvPr/>
        </p:nvGrpSpPr>
        <p:grpSpPr>
          <a:xfrm>
            <a:off x="292" y="4606615"/>
            <a:ext cx="9151094" cy="550123"/>
            <a:chOff x="389" y="6150391"/>
            <a:chExt cx="12198206" cy="733498"/>
          </a:xfrm>
        </p:grpSpPr>
        <p:sp>
          <p:nvSpPr>
            <p:cNvPr id="722" name="Shape 722"/>
            <p:cNvSpPr/>
            <p:nvPr/>
          </p:nvSpPr>
          <p:spPr>
            <a:xfrm>
              <a:off x="11917768" y="6405357"/>
              <a:ext cx="146718" cy="199260"/>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23" name="Shape 723"/>
            <p:cNvSpPr/>
            <p:nvPr/>
          </p:nvSpPr>
          <p:spPr>
            <a:xfrm>
              <a:off x="11687027" y="6446518"/>
              <a:ext cx="100224" cy="1496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24" name="Shape 724"/>
            <p:cNvSpPr/>
            <p:nvPr/>
          </p:nvSpPr>
          <p:spPr>
            <a:xfrm>
              <a:off x="5543882" y="6582796"/>
              <a:ext cx="1893456" cy="299646"/>
            </a:xfrm>
            <a:custGeom>
              <a:pathLst>
                <a:path extrusionOk="0" h="21600" w="2160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25" name="Shape 725"/>
            <p:cNvSpPr/>
            <p:nvPr/>
          </p:nvSpPr>
          <p:spPr>
            <a:xfrm>
              <a:off x="11193519" y="6495174"/>
              <a:ext cx="1005076" cy="387280"/>
            </a:xfrm>
            <a:custGeom>
              <a:pathLst>
                <a:path extrusionOk="0" h="387280" w="1005076">
                  <a:moveTo>
                    <a:pt x="689783" y="0"/>
                  </a:moveTo>
                  <a:lnTo>
                    <a:pt x="948796" y="158821"/>
                  </a:lnTo>
                  <a:lnTo>
                    <a:pt x="1005076" y="144699"/>
                  </a:lnTo>
                  <a:lnTo>
                    <a:pt x="1005076" y="387280"/>
                  </a:lnTo>
                  <a:lnTo>
                    <a:pt x="0" y="38728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26" name="Shape 726"/>
            <p:cNvSpPr/>
            <p:nvPr/>
          </p:nvSpPr>
          <p:spPr>
            <a:xfrm>
              <a:off x="11701720" y="6484998"/>
              <a:ext cx="487105" cy="387280"/>
            </a:xfrm>
            <a:custGeom>
              <a:pathLst>
                <a:path extrusionOk="0" h="387280" w="487105">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27" name="Shape 727"/>
            <p:cNvSpPr/>
            <p:nvPr/>
          </p:nvSpPr>
          <p:spPr>
            <a:xfrm>
              <a:off x="7511851" y="6443629"/>
              <a:ext cx="2772306" cy="438804"/>
            </a:xfrm>
            <a:custGeom>
              <a:pathLst>
                <a:path extrusionOk="0" h="21600" w="2160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28" name="Shape 728"/>
            <p:cNvSpPr/>
            <p:nvPr/>
          </p:nvSpPr>
          <p:spPr>
            <a:xfrm>
              <a:off x="9223401" y="6438369"/>
              <a:ext cx="141912" cy="21200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29" name="Shape 729"/>
            <p:cNvSpPr/>
            <p:nvPr/>
          </p:nvSpPr>
          <p:spPr>
            <a:xfrm flipH="1">
              <a:off x="389" y="6232426"/>
              <a:ext cx="2748616" cy="650028"/>
            </a:xfrm>
            <a:custGeom>
              <a:pathLst>
                <a:path extrusionOk="0" h="650028" w="2748616">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30" name="Shape 730"/>
            <p:cNvSpPr/>
            <p:nvPr/>
          </p:nvSpPr>
          <p:spPr>
            <a:xfrm>
              <a:off x="598305" y="6255249"/>
              <a:ext cx="118206" cy="1604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31" name="Shape 731"/>
            <p:cNvSpPr/>
            <p:nvPr/>
          </p:nvSpPr>
          <p:spPr>
            <a:xfrm>
              <a:off x="20339" y="6150391"/>
              <a:ext cx="173016" cy="23495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32" name="Shape 732"/>
            <p:cNvSpPr/>
            <p:nvPr/>
          </p:nvSpPr>
          <p:spPr>
            <a:xfrm>
              <a:off x="198743" y="6150807"/>
              <a:ext cx="118206" cy="1604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33" name="Shape 733"/>
            <p:cNvSpPr/>
            <p:nvPr/>
          </p:nvSpPr>
          <p:spPr>
            <a:xfrm>
              <a:off x="419843" y="6199611"/>
              <a:ext cx="118206" cy="1604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34" name="Shape 734"/>
            <p:cNvSpPr/>
            <p:nvPr/>
          </p:nvSpPr>
          <p:spPr>
            <a:xfrm>
              <a:off x="1000630" y="6336085"/>
              <a:ext cx="118206" cy="1604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35" name="Shape 735"/>
            <p:cNvSpPr/>
            <p:nvPr/>
          </p:nvSpPr>
          <p:spPr>
            <a:xfrm>
              <a:off x="726040" y="6351692"/>
              <a:ext cx="292734" cy="209628"/>
            </a:xfrm>
            <a:custGeom>
              <a:pathLst>
                <a:path extrusionOk="0" h="21600" w="21600">
                  <a:moveTo>
                    <a:pt x="0" y="0"/>
                  </a:moveTo>
                  <a:lnTo>
                    <a:pt x="0" y="13272"/>
                  </a:lnTo>
                  <a:lnTo>
                    <a:pt x="21600" y="21600"/>
                  </a:lnTo>
                  <a:lnTo>
                    <a:pt x="9000" y="10843"/>
                  </a:lnTo>
                  <a:lnTo>
                    <a:pt x="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36" name="Shape 736"/>
            <p:cNvSpPr/>
            <p:nvPr/>
          </p:nvSpPr>
          <p:spPr>
            <a:xfrm>
              <a:off x="244026" y="6239413"/>
              <a:ext cx="405162" cy="618570"/>
            </a:xfrm>
            <a:custGeom>
              <a:pathLst>
                <a:path extrusionOk="0" h="21600" w="2160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37" name="Shape 737"/>
            <p:cNvSpPr/>
            <p:nvPr/>
          </p:nvSpPr>
          <p:spPr>
            <a:xfrm>
              <a:off x="10265093" y="6422136"/>
              <a:ext cx="185382" cy="25174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38" name="Shape 738"/>
            <p:cNvSpPr/>
            <p:nvPr/>
          </p:nvSpPr>
          <p:spPr>
            <a:xfrm>
              <a:off x="9744615" y="6404616"/>
              <a:ext cx="191970" cy="286740"/>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39" name="Shape 739"/>
            <p:cNvSpPr/>
            <p:nvPr/>
          </p:nvSpPr>
          <p:spPr>
            <a:xfrm>
              <a:off x="3029242" y="6246445"/>
              <a:ext cx="208548" cy="283176"/>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40" name="Shape 740"/>
            <p:cNvSpPr/>
            <p:nvPr/>
          </p:nvSpPr>
          <p:spPr>
            <a:xfrm>
              <a:off x="6947500" y="6503669"/>
              <a:ext cx="123174" cy="16723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41" name="Shape 741"/>
            <p:cNvSpPr/>
            <p:nvPr/>
          </p:nvSpPr>
          <p:spPr>
            <a:xfrm>
              <a:off x="7786397" y="6508260"/>
              <a:ext cx="106380" cy="158922"/>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42" name="Shape 742"/>
            <p:cNvSpPr/>
            <p:nvPr/>
          </p:nvSpPr>
          <p:spPr>
            <a:xfrm>
              <a:off x="7350855" y="6417001"/>
              <a:ext cx="163836" cy="222480"/>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43" name="Shape 743"/>
            <p:cNvSpPr/>
            <p:nvPr/>
          </p:nvSpPr>
          <p:spPr>
            <a:xfrm>
              <a:off x="4285136" y="6438796"/>
              <a:ext cx="91098" cy="12371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44" name="Shape 744"/>
            <p:cNvSpPr/>
            <p:nvPr/>
          </p:nvSpPr>
          <p:spPr>
            <a:xfrm>
              <a:off x="6829402" y="6523070"/>
              <a:ext cx="127548" cy="173232"/>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45" name="Shape 745"/>
            <p:cNvSpPr/>
            <p:nvPr/>
          </p:nvSpPr>
          <p:spPr>
            <a:xfrm>
              <a:off x="7827419" y="6588996"/>
              <a:ext cx="93366" cy="139482"/>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46" name="Shape 746"/>
            <p:cNvSpPr/>
            <p:nvPr/>
          </p:nvSpPr>
          <p:spPr>
            <a:xfrm>
              <a:off x="8368772" y="6456447"/>
              <a:ext cx="93366" cy="139482"/>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47" name="Shape 747"/>
            <p:cNvSpPr/>
            <p:nvPr/>
          </p:nvSpPr>
          <p:spPr>
            <a:xfrm>
              <a:off x="4077554" y="6448865"/>
              <a:ext cx="91098" cy="12371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48" name="Shape 748"/>
            <p:cNvSpPr/>
            <p:nvPr/>
          </p:nvSpPr>
          <p:spPr>
            <a:xfrm>
              <a:off x="3845313" y="6349879"/>
              <a:ext cx="133380" cy="181116"/>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49" name="Shape 749"/>
            <p:cNvSpPr/>
            <p:nvPr/>
          </p:nvSpPr>
          <p:spPr>
            <a:xfrm>
              <a:off x="8202721" y="6501130"/>
              <a:ext cx="486216" cy="373680"/>
            </a:xfrm>
            <a:custGeom>
              <a:pathLst>
                <a:path extrusionOk="0" h="21600" w="2160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750" name="Shape 750"/>
            <p:cNvSpPr/>
            <p:nvPr/>
          </p:nvSpPr>
          <p:spPr>
            <a:xfrm>
              <a:off x="3317277" y="6236759"/>
              <a:ext cx="91098" cy="12371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51" name="Shape 751"/>
            <p:cNvSpPr/>
            <p:nvPr/>
          </p:nvSpPr>
          <p:spPr>
            <a:xfrm>
              <a:off x="10546185" y="6485755"/>
              <a:ext cx="123174" cy="16723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52" name="Shape 752"/>
            <p:cNvSpPr/>
            <p:nvPr/>
          </p:nvSpPr>
          <p:spPr>
            <a:xfrm>
              <a:off x="10768013" y="6579945"/>
              <a:ext cx="91098" cy="123714"/>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53" name="Shape 753"/>
            <p:cNvSpPr/>
            <p:nvPr/>
          </p:nvSpPr>
          <p:spPr>
            <a:xfrm>
              <a:off x="1789741" y="6321924"/>
              <a:ext cx="3541158" cy="560520"/>
            </a:xfrm>
            <a:custGeom>
              <a:pathLst>
                <a:path extrusionOk="0" h="21600" w="2160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54" name="Shape 754"/>
            <p:cNvSpPr/>
            <p:nvPr/>
          </p:nvSpPr>
          <p:spPr>
            <a:xfrm>
              <a:off x="6515274" y="6473943"/>
              <a:ext cx="2412288" cy="408510"/>
            </a:xfrm>
            <a:custGeom>
              <a:pathLst>
                <a:path extrusionOk="0" h="21600" w="2160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55" name="Shape 755"/>
            <p:cNvSpPr/>
            <p:nvPr/>
          </p:nvSpPr>
          <p:spPr>
            <a:xfrm>
              <a:off x="3435240" y="6315639"/>
              <a:ext cx="292086" cy="280260"/>
            </a:xfrm>
            <a:custGeom>
              <a:pathLst>
                <a:path extrusionOk="0" h="21600" w="21600">
                  <a:moveTo>
                    <a:pt x="0" y="0"/>
                  </a:moveTo>
                  <a:lnTo>
                    <a:pt x="7724" y="17984"/>
                  </a:lnTo>
                  <a:lnTo>
                    <a:pt x="21600" y="21600"/>
                  </a:lnTo>
                  <a:lnTo>
                    <a:pt x="20120" y="9595"/>
                  </a:lnTo>
                  <a:lnTo>
                    <a:pt x="0" y="0"/>
                  </a:lnTo>
                  <a:close/>
                </a:path>
              </a:pathLst>
            </a:custGeom>
            <a:solidFill>
              <a:srgbClr val="1D955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56" name="Shape 756"/>
            <p:cNvSpPr/>
            <p:nvPr/>
          </p:nvSpPr>
          <p:spPr>
            <a:xfrm>
              <a:off x="7644168" y="6583377"/>
              <a:ext cx="303318" cy="299646"/>
            </a:xfrm>
            <a:custGeom>
              <a:pathLst>
                <a:path extrusionOk="0" h="21600" w="21600">
                  <a:moveTo>
                    <a:pt x="0" y="0"/>
                  </a:moveTo>
                  <a:lnTo>
                    <a:pt x="0" y="6899"/>
                  </a:lnTo>
                  <a:lnTo>
                    <a:pt x="8328" y="16549"/>
                  </a:lnTo>
                  <a:lnTo>
                    <a:pt x="21600" y="21600"/>
                  </a:lnTo>
                  <a:lnTo>
                    <a:pt x="10822" y="14159"/>
                  </a:lnTo>
                  <a:lnTo>
                    <a:pt x="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757" name="Shape 757"/>
            <p:cNvSpPr/>
            <p:nvPr/>
          </p:nvSpPr>
          <p:spPr>
            <a:xfrm>
              <a:off x="8064206" y="6662842"/>
              <a:ext cx="210762" cy="158922"/>
            </a:xfrm>
            <a:custGeom>
              <a:pathLst>
                <a:path extrusionOk="0" h="21600" w="21600">
                  <a:moveTo>
                    <a:pt x="7820" y="0"/>
                  </a:moveTo>
                  <a:lnTo>
                    <a:pt x="0" y="12076"/>
                  </a:lnTo>
                  <a:lnTo>
                    <a:pt x="21600" y="21600"/>
                  </a:lnTo>
                  <a:lnTo>
                    <a:pt x="9166" y="10800"/>
                  </a:lnTo>
                  <a:lnTo>
                    <a:pt x="782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758" name="Shape 758"/>
            <p:cNvSpPr/>
            <p:nvPr/>
          </p:nvSpPr>
          <p:spPr>
            <a:xfrm>
              <a:off x="7135696" y="6467657"/>
              <a:ext cx="340254" cy="408510"/>
            </a:xfrm>
            <a:custGeom>
              <a:pathLst>
                <a:path extrusionOk="0" h="21600" w="21600">
                  <a:moveTo>
                    <a:pt x="6829" y="0"/>
                  </a:moveTo>
                  <a:lnTo>
                    <a:pt x="0" y="12338"/>
                  </a:lnTo>
                  <a:lnTo>
                    <a:pt x="6075" y="15977"/>
                  </a:lnTo>
                  <a:lnTo>
                    <a:pt x="21600" y="21600"/>
                  </a:lnTo>
                  <a:lnTo>
                    <a:pt x="9609" y="13694"/>
                  </a:lnTo>
                  <a:lnTo>
                    <a:pt x="5638" y="8203"/>
                  </a:lnTo>
                  <a:lnTo>
                    <a:pt x="6829"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759" name="Shape 759"/>
            <p:cNvSpPr/>
            <p:nvPr/>
          </p:nvSpPr>
          <p:spPr>
            <a:xfrm>
              <a:off x="2672219" y="6398843"/>
              <a:ext cx="621054" cy="477306"/>
            </a:xfrm>
            <a:custGeom>
              <a:pathLst>
                <a:path extrusionOk="0" h="21600" w="2160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760" name="Shape 760"/>
            <p:cNvSpPr/>
            <p:nvPr/>
          </p:nvSpPr>
          <p:spPr>
            <a:xfrm>
              <a:off x="6094476" y="6673019"/>
              <a:ext cx="256986" cy="210870"/>
            </a:xfrm>
            <a:custGeom>
              <a:pathLst>
                <a:path extrusionOk="0" h="21600" w="2160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61" name="Shape 761"/>
            <p:cNvSpPr/>
            <p:nvPr/>
          </p:nvSpPr>
          <p:spPr>
            <a:xfrm>
              <a:off x="9416040" y="6495175"/>
              <a:ext cx="2287278" cy="387288"/>
            </a:xfrm>
            <a:custGeom>
              <a:pathLst>
                <a:path extrusionOk="0" h="21600" w="2160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62" name="Shape 762"/>
            <p:cNvSpPr/>
            <p:nvPr/>
          </p:nvSpPr>
          <p:spPr>
            <a:xfrm>
              <a:off x="9934011" y="6488307"/>
              <a:ext cx="643572" cy="387288"/>
            </a:xfrm>
            <a:custGeom>
              <a:pathLst>
                <a:path extrusionOk="0" h="21600" w="21600">
                  <a:moveTo>
                    <a:pt x="5766" y="0"/>
                  </a:moveTo>
                  <a:lnTo>
                    <a:pt x="0" y="10455"/>
                  </a:lnTo>
                  <a:lnTo>
                    <a:pt x="4630" y="13250"/>
                  </a:lnTo>
                  <a:lnTo>
                    <a:pt x="2053" y="21600"/>
                  </a:lnTo>
                  <a:lnTo>
                    <a:pt x="21600" y="21600"/>
                  </a:lnTo>
                  <a:lnTo>
                    <a:pt x="14458" y="8858"/>
                  </a:lnTo>
                  <a:lnTo>
                    <a:pt x="5766"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763" name="Shape 763"/>
            <p:cNvGrpSpPr/>
            <p:nvPr/>
          </p:nvGrpSpPr>
          <p:grpSpPr>
            <a:xfrm>
              <a:off x="730709" y="6294727"/>
              <a:ext cx="3468638" cy="587425"/>
              <a:chOff x="635957" y="6252598"/>
              <a:chExt cx="3682206" cy="623593"/>
            </a:xfrm>
          </p:grpSpPr>
          <p:sp>
            <p:nvSpPr>
              <p:cNvPr id="764" name="Shape 764"/>
              <p:cNvSpPr/>
              <p:nvPr/>
            </p:nvSpPr>
            <p:spPr>
              <a:xfrm>
                <a:off x="635957" y="6252598"/>
                <a:ext cx="3682206" cy="623592"/>
              </a:xfrm>
              <a:custGeom>
                <a:pathLst>
                  <a:path extrusionOk="0" h="21600" w="2160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65" name="Shape 765"/>
              <p:cNvSpPr/>
              <p:nvPr/>
            </p:nvSpPr>
            <p:spPr>
              <a:xfrm>
                <a:off x="2359156" y="6418757"/>
                <a:ext cx="462996" cy="457434"/>
              </a:xfrm>
              <a:custGeom>
                <a:pathLst>
                  <a:path extrusionOk="0" h="21600" w="21600">
                    <a:moveTo>
                      <a:pt x="0" y="0"/>
                    </a:moveTo>
                    <a:lnTo>
                      <a:pt x="0" y="6899"/>
                    </a:lnTo>
                    <a:lnTo>
                      <a:pt x="8328" y="16549"/>
                    </a:lnTo>
                    <a:lnTo>
                      <a:pt x="21600" y="21600"/>
                    </a:lnTo>
                    <a:lnTo>
                      <a:pt x="10822" y="14159"/>
                    </a:lnTo>
                    <a:lnTo>
                      <a:pt x="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766" name="Shape 766"/>
              <p:cNvSpPr/>
              <p:nvPr/>
            </p:nvSpPr>
            <p:spPr>
              <a:xfrm>
                <a:off x="3175409" y="6550536"/>
                <a:ext cx="321732" cy="242568"/>
              </a:xfrm>
              <a:custGeom>
                <a:pathLst>
                  <a:path extrusionOk="0" h="21600" w="21600">
                    <a:moveTo>
                      <a:pt x="7820" y="0"/>
                    </a:moveTo>
                    <a:lnTo>
                      <a:pt x="0" y="12076"/>
                    </a:lnTo>
                    <a:lnTo>
                      <a:pt x="21600" y="21600"/>
                    </a:lnTo>
                    <a:lnTo>
                      <a:pt x="9166" y="10800"/>
                    </a:lnTo>
                    <a:lnTo>
                      <a:pt x="782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767" name="Shape 767"/>
              <p:cNvSpPr/>
              <p:nvPr/>
            </p:nvSpPr>
            <p:spPr>
              <a:xfrm>
                <a:off x="1582999" y="6252598"/>
                <a:ext cx="519372" cy="623592"/>
              </a:xfrm>
              <a:custGeom>
                <a:pathLst>
                  <a:path extrusionOk="0" h="21600" w="21600">
                    <a:moveTo>
                      <a:pt x="6829" y="0"/>
                    </a:moveTo>
                    <a:lnTo>
                      <a:pt x="0" y="12338"/>
                    </a:lnTo>
                    <a:lnTo>
                      <a:pt x="6075" y="15977"/>
                    </a:lnTo>
                    <a:lnTo>
                      <a:pt x="21600" y="21600"/>
                    </a:lnTo>
                    <a:lnTo>
                      <a:pt x="9609" y="13694"/>
                    </a:lnTo>
                    <a:lnTo>
                      <a:pt x="5638" y="8203"/>
                    </a:lnTo>
                    <a:lnTo>
                      <a:pt x="6829"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grpSp>
        <p:sp>
          <p:nvSpPr>
            <p:cNvPr id="768" name="Shape 768"/>
            <p:cNvSpPr/>
            <p:nvPr/>
          </p:nvSpPr>
          <p:spPr>
            <a:xfrm rot="480121">
              <a:off x="8763410" y="6466597"/>
              <a:ext cx="334766" cy="219427"/>
            </a:xfrm>
            <a:custGeom>
              <a:pathLst>
                <a:path extrusionOk="0" h="21600" w="21600">
                  <a:moveTo>
                    <a:pt x="0" y="0"/>
                  </a:moveTo>
                  <a:lnTo>
                    <a:pt x="7724" y="17984"/>
                  </a:lnTo>
                  <a:lnTo>
                    <a:pt x="21600" y="21600"/>
                  </a:lnTo>
                  <a:lnTo>
                    <a:pt x="20120" y="9595"/>
                  </a:lnTo>
                  <a:lnTo>
                    <a:pt x="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769" name="Shape 769"/>
            <p:cNvGrpSpPr/>
            <p:nvPr/>
          </p:nvGrpSpPr>
          <p:grpSpPr>
            <a:xfrm>
              <a:off x="4486591" y="6543404"/>
              <a:ext cx="2002428" cy="339066"/>
              <a:chOff x="4486591" y="6531402"/>
              <a:chExt cx="2002428" cy="339066"/>
            </a:xfrm>
          </p:grpSpPr>
          <p:sp>
            <p:nvSpPr>
              <p:cNvPr id="770" name="Shape 770"/>
              <p:cNvSpPr/>
              <p:nvPr/>
            </p:nvSpPr>
            <p:spPr>
              <a:xfrm>
                <a:off x="5776414" y="6578757"/>
                <a:ext cx="110214" cy="149688"/>
              </a:xfrm>
              <a:custGeom>
                <a:pathLst>
                  <a:path extrusionOk="0" h="21600" w="2160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71" name="Shape 771"/>
              <p:cNvSpPr/>
              <p:nvPr/>
            </p:nvSpPr>
            <p:spPr>
              <a:xfrm>
                <a:off x="4486591" y="6531402"/>
                <a:ext cx="2002428" cy="339066"/>
              </a:xfrm>
              <a:custGeom>
                <a:pathLst>
                  <a:path extrusionOk="0" h="21600" w="2160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772" name="Shape 772"/>
              <p:cNvSpPr/>
              <p:nvPr/>
            </p:nvSpPr>
            <p:spPr>
              <a:xfrm>
                <a:off x="4936483" y="6531402"/>
                <a:ext cx="563436" cy="339066"/>
              </a:xfrm>
              <a:custGeom>
                <a:pathLst>
                  <a:path extrusionOk="0" h="21600" w="21600">
                    <a:moveTo>
                      <a:pt x="5766" y="0"/>
                    </a:moveTo>
                    <a:lnTo>
                      <a:pt x="0" y="10455"/>
                    </a:lnTo>
                    <a:lnTo>
                      <a:pt x="4630" y="13250"/>
                    </a:lnTo>
                    <a:lnTo>
                      <a:pt x="2053" y="21600"/>
                    </a:lnTo>
                    <a:lnTo>
                      <a:pt x="21600" y="21600"/>
                    </a:lnTo>
                    <a:lnTo>
                      <a:pt x="14458" y="8858"/>
                    </a:lnTo>
                    <a:lnTo>
                      <a:pt x="5766"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grpSp>
        <p:sp>
          <p:nvSpPr>
            <p:cNvPr id="773" name="Shape 773"/>
            <p:cNvSpPr/>
            <p:nvPr/>
          </p:nvSpPr>
          <p:spPr>
            <a:xfrm>
              <a:off x="5503225" y="6697346"/>
              <a:ext cx="208170" cy="160650"/>
            </a:xfrm>
            <a:custGeom>
              <a:pathLst>
                <a:path extrusionOk="0" h="21600" w="21600">
                  <a:moveTo>
                    <a:pt x="0" y="0"/>
                  </a:moveTo>
                  <a:lnTo>
                    <a:pt x="2360" y="12237"/>
                  </a:lnTo>
                  <a:lnTo>
                    <a:pt x="21600" y="21600"/>
                  </a:lnTo>
                  <a:lnTo>
                    <a:pt x="7224" y="10754"/>
                  </a:lnTo>
                  <a:lnTo>
                    <a:pt x="0" y="0"/>
                  </a:lnTo>
                  <a:close/>
                </a:path>
              </a:pathLst>
            </a:custGeom>
            <a:solidFill>
              <a:srgbClr val="000000">
                <a:alpha val="5880"/>
              </a:srgbClr>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grpSp>
      <p:sp>
        <p:nvSpPr>
          <p:cNvPr id="774" name="Shape 774"/>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775" name="Shape 775"/>
          <p:cNvSpPr txBox="1"/>
          <p:nvPr>
            <p:ph idx="1" type="body"/>
          </p:nvPr>
        </p:nvSpPr>
        <p:spPr>
          <a:xfrm>
            <a:off x="428737" y="1323214"/>
            <a:ext cx="2572500" cy="31680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76" name="Shape 776"/>
          <p:cNvSpPr txBox="1"/>
          <p:nvPr>
            <p:ph idx="2" type="body"/>
          </p:nvPr>
        </p:nvSpPr>
        <p:spPr>
          <a:xfrm>
            <a:off x="3283881" y="1323001"/>
            <a:ext cx="2572500" cy="31683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77" name="Shape 777"/>
          <p:cNvSpPr txBox="1"/>
          <p:nvPr>
            <p:ph idx="3" type="body"/>
          </p:nvPr>
        </p:nvSpPr>
        <p:spPr>
          <a:xfrm>
            <a:off x="6139023" y="1322785"/>
            <a:ext cx="2572500" cy="31683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78" name="Shape 778"/>
          <p:cNvSpPr txBox="1"/>
          <p:nvPr>
            <p:ph idx="4" type="body"/>
          </p:nvPr>
        </p:nvSpPr>
        <p:spPr>
          <a:xfrm>
            <a:off x="428739" y="810853"/>
            <a:ext cx="82866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79" name="Shape 779"/>
          <p:cNvSpPr txBox="1"/>
          <p:nvPr>
            <p:ph idx="11" type="ftr"/>
          </p:nvPr>
        </p:nvSpPr>
        <p:spPr>
          <a:xfrm>
            <a:off x="433501" y="4906907"/>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rgbClr val="FFFFFF"/>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column">
  <p:cSld name="4-column">
    <p:spTree>
      <p:nvGrpSpPr>
        <p:cNvPr id="780" name="Shape 780"/>
        <p:cNvGrpSpPr/>
        <p:nvPr/>
      </p:nvGrpSpPr>
      <p:grpSpPr>
        <a:xfrm>
          <a:off x="0" y="0"/>
          <a:ext cx="0" cy="0"/>
          <a:chOff x="0" y="0"/>
          <a:chExt cx="0" cy="0"/>
        </a:xfrm>
      </p:grpSpPr>
      <p:sp>
        <p:nvSpPr>
          <p:cNvPr id="781" name="Shape 781"/>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782" name="Shape 782"/>
          <p:cNvSpPr txBox="1"/>
          <p:nvPr>
            <p:ph idx="1" type="body"/>
          </p:nvPr>
        </p:nvSpPr>
        <p:spPr>
          <a:xfrm>
            <a:off x="2554980" y="1322785"/>
            <a:ext cx="1907100" cy="31683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83" name="Shape 783"/>
          <p:cNvSpPr txBox="1"/>
          <p:nvPr>
            <p:ph idx="2" type="body"/>
          </p:nvPr>
        </p:nvSpPr>
        <p:spPr>
          <a:xfrm>
            <a:off x="4681223" y="1322785"/>
            <a:ext cx="1905600" cy="31686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84" name="Shape 784"/>
          <p:cNvSpPr txBox="1"/>
          <p:nvPr>
            <p:ph idx="3" type="body"/>
          </p:nvPr>
        </p:nvSpPr>
        <p:spPr>
          <a:xfrm>
            <a:off x="6805997" y="1322785"/>
            <a:ext cx="1909200" cy="31686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85" name="Shape 785"/>
          <p:cNvSpPr txBox="1"/>
          <p:nvPr>
            <p:ph idx="4" type="body"/>
          </p:nvPr>
        </p:nvSpPr>
        <p:spPr>
          <a:xfrm>
            <a:off x="428737" y="1323215"/>
            <a:ext cx="1907100" cy="31683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86" name="Shape 786"/>
          <p:cNvSpPr txBox="1"/>
          <p:nvPr>
            <p:ph idx="5" type="body"/>
          </p:nvPr>
        </p:nvSpPr>
        <p:spPr>
          <a:xfrm>
            <a:off x="428739" y="810853"/>
            <a:ext cx="82866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87" name="Shape 787"/>
          <p:cNvSpPr txBox="1"/>
          <p:nvPr>
            <p:ph idx="11" type="ftr"/>
          </p:nvPr>
        </p:nvSpPr>
        <p:spPr>
          <a:xfrm>
            <a:off x="433501" y="4906907"/>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olumn_titles" showMasterSp="0">
  <p:cSld name="3_column_titles">
    <p:spTree>
      <p:nvGrpSpPr>
        <p:cNvPr id="788" name="Shape 788"/>
        <p:cNvGrpSpPr/>
        <p:nvPr/>
      </p:nvGrpSpPr>
      <p:grpSpPr>
        <a:xfrm>
          <a:off x="0" y="0"/>
          <a:ext cx="0" cy="0"/>
          <a:chOff x="0" y="0"/>
          <a:chExt cx="0" cy="0"/>
        </a:xfrm>
      </p:grpSpPr>
      <p:sp>
        <p:nvSpPr>
          <p:cNvPr id="789" name="Shape 789"/>
          <p:cNvSpPr txBox="1"/>
          <p:nvPr>
            <p:ph idx="1" type="body"/>
          </p:nvPr>
        </p:nvSpPr>
        <p:spPr>
          <a:xfrm>
            <a:off x="3228625" y="1826283"/>
            <a:ext cx="2686800" cy="2454600"/>
          </a:xfrm>
          <a:prstGeom prst="rect">
            <a:avLst/>
          </a:prstGeom>
          <a:solidFill>
            <a:schemeClr val="lt2"/>
          </a:solidFill>
          <a:ln>
            <a:noFill/>
          </a:ln>
        </p:spPr>
        <p:txBody>
          <a:bodyPr anchorCtr="0" anchor="t" bIns="0" lIns="137175" spcFirstLastPara="1" rIns="137175" wrap="square" tIns="137175"/>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4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rgbClr val="5C646A"/>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rgbClr val="5C646A"/>
                </a:solidFill>
                <a:latin typeface="Arial"/>
                <a:ea typeface="Arial"/>
                <a:cs typeface="Arial"/>
                <a:sym typeface="Arial"/>
              </a:defRPr>
            </a:lvl3pPr>
            <a:lvl4pPr indent="-304800" lvl="3" marL="1828800" marR="0" rtl="0" algn="l">
              <a:lnSpc>
                <a:spcPct val="100000"/>
              </a:lnSpc>
              <a:spcBef>
                <a:spcPts val="500"/>
              </a:spcBef>
              <a:spcAft>
                <a:spcPts val="0"/>
              </a:spcAft>
              <a:buClr>
                <a:schemeClr val="accent2"/>
              </a:buClr>
              <a:buSzPts val="1200"/>
              <a:buFont typeface="Arial"/>
              <a:buChar char="•"/>
              <a:defRPr b="1" i="0" sz="1200" u="none" cap="none" strike="noStrike">
                <a:solidFill>
                  <a:srgbClr val="5C646A"/>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700" u="none" cap="none" strike="noStrike">
                <a:solidFill>
                  <a:srgbClr val="5C64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90" name="Shape 790"/>
          <p:cNvSpPr txBox="1"/>
          <p:nvPr>
            <p:ph idx="2" type="body"/>
          </p:nvPr>
        </p:nvSpPr>
        <p:spPr>
          <a:xfrm>
            <a:off x="6028750" y="1826283"/>
            <a:ext cx="2686800" cy="2454600"/>
          </a:xfrm>
          <a:prstGeom prst="rect">
            <a:avLst/>
          </a:prstGeom>
          <a:solidFill>
            <a:schemeClr val="lt2"/>
          </a:solidFill>
          <a:ln>
            <a:noFill/>
          </a:ln>
        </p:spPr>
        <p:txBody>
          <a:bodyPr anchorCtr="0" anchor="t" bIns="0" lIns="137175" spcFirstLastPara="1" rIns="137175" wrap="square" tIns="137175"/>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4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rgbClr val="5C646A"/>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rgbClr val="5C646A"/>
                </a:solidFill>
                <a:latin typeface="Arial"/>
                <a:ea typeface="Arial"/>
                <a:cs typeface="Arial"/>
                <a:sym typeface="Arial"/>
              </a:defRPr>
            </a:lvl3pPr>
            <a:lvl4pPr indent="-304800" lvl="3" marL="1828800" marR="0" rtl="0" algn="l">
              <a:lnSpc>
                <a:spcPct val="100000"/>
              </a:lnSpc>
              <a:spcBef>
                <a:spcPts val="500"/>
              </a:spcBef>
              <a:spcAft>
                <a:spcPts val="0"/>
              </a:spcAft>
              <a:buClr>
                <a:schemeClr val="accent2"/>
              </a:buClr>
              <a:buSzPts val="1200"/>
              <a:buFont typeface="Arial"/>
              <a:buChar char="•"/>
              <a:defRPr b="1" i="0" sz="1200" u="none" cap="none" strike="noStrike">
                <a:solidFill>
                  <a:srgbClr val="5C646A"/>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700" u="none" cap="none" strike="noStrike">
                <a:solidFill>
                  <a:srgbClr val="5C64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91" name="Shape 791"/>
          <p:cNvSpPr txBox="1"/>
          <p:nvPr>
            <p:ph idx="3" type="body"/>
          </p:nvPr>
        </p:nvSpPr>
        <p:spPr>
          <a:xfrm>
            <a:off x="432167" y="1826283"/>
            <a:ext cx="2688600" cy="2454600"/>
          </a:xfrm>
          <a:prstGeom prst="rect">
            <a:avLst/>
          </a:prstGeom>
          <a:solidFill>
            <a:schemeClr val="lt2"/>
          </a:solidFill>
          <a:ln>
            <a:noFill/>
          </a:ln>
        </p:spPr>
        <p:txBody>
          <a:bodyPr anchorCtr="0" anchor="t" bIns="0" lIns="137175" spcFirstLastPara="1" rIns="137175" wrap="square" tIns="137175"/>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4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rgbClr val="5C646A"/>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rgbClr val="5C646A"/>
                </a:solidFill>
                <a:latin typeface="Arial"/>
                <a:ea typeface="Arial"/>
                <a:cs typeface="Arial"/>
                <a:sym typeface="Arial"/>
              </a:defRPr>
            </a:lvl3pPr>
            <a:lvl4pPr indent="-304800" lvl="3" marL="1828800" marR="0" rtl="0" algn="l">
              <a:lnSpc>
                <a:spcPct val="100000"/>
              </a:lnSpc>
              <a:spcBef>
                <a:spcPts val="500"/>
              </a:spcBef>
              <a:spcAft>
                <a:spcPts val="0"/>
              </a:spcAft>
              <a:buClr>
                <a:schemeClr val="accent2"/>
              </a:buClr>
              <a:buSzPts val="1200"/>
              <a:buFont typeface="Arial"/>
              <a:buChar char="•"/>
              <a:defRPr b="1" i="0" sz="1200" u="none" cap="none" strike="noStrike">
                <a:solidFill>
                  <a:srgbClr val="5C646A"/>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700" u="none" cap="none" strike="noStrike">
                <a:solidFill>
                  <a:srgbClr val="5C64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92" name="Shape 792"/>
          <p:cNvSpPr/>
          <p:nvPr/>
        </p:nvSpPr>
        <p:spPr>
          <a:xfrm>
            <a:off x="6029752" y="1315315"/>
            <a:ext cx="2688900" cy="5109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sz="800">
              <a:solidFill>
                <a:schemeClr val="lt1"/>
              </a:solidFill>
              <a:latin typeface="Arial"/>
              <a:ea typeface="Arial"/>
              <a:cs typeface="Arial"/>
              <a:sym typeface="Arial"/>
            </a:endParaRPr>
          </a:p>
        </p:txBody>
      </p:sp>
      <p:sp>
        <p:nvSpPr>
          <p:cNvPr id="793" name="Shape 793"/>
          <p:cNvSpPr/>
          <p:nvPr/>
        </p:nvSpPr>
        <p:spPr>
          <a:xfrm>
            <a:off x="3230959" y="1315315"/>
            <a:ext cx="2688900" cy="5109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sz="800">
              <a:solidFill>
                <a:schemeClr val="lt1"/>
              </a:solidFill>
              <a:latin typeface="Arial"/>
              <a:ea typeface="Arial"/>
              <a:cs typeface="Arial"/>
              <a:sym typeface="Arial"/>
            </a:endParaRPr>
          </a:p>
        </p:txBody>
      </p:sp>
      <p:sp>
        <p:nvSpPr>
          <p:cNvPr id="794" name="Shape 794"/>
          <p:cNvSpPr/>
          <p:nvPr/>
        </p:nvSpPr>
        <p:spPr>
          <a:xfrm>
            <a:off x="432167" y="1315315"/>
            <a:ext cx="2688900" cy="5109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sz="800">
              <a:solidFill>
                <a:schemeClr val="lt1"/>
              </a:solidFill>
              <a:latin typeface="Arial"/>
              <a:ea typeface="Arial"/>
              <a:cs typeface="Arial"/>
              <a:sym typeface="Arial"/>
            </a:endParaRPr>
          </a:p>
        </p:txBody>
      </p:sp>
      <p:pic>
        <p:nvPicPr>
          <p:cNvPr id="795" name="Shape 795"/>
          <p:cNvPicPr preferRelativeResize="0"/>
          <p:nvPr/>
        </p:nvPicPr>
        <p:blipFill rotWithShape="1">
          <a:blip r:embed="rId2">
            <a:alphaModFix/>
          </a:blip>
          <a:srcRect b="54944" l="35140" r="4676" t="34615"/>
          <a:stretch/>
        </p:blipFill>
        <p:spPr>
          <a:xfrm>
            <a:off x="3213283" y="1307523"/>
            <a:ext cx="5503170" cy="536862"/>
          </a:xfrm>
          <a:prstGeom prst="rect">
            <a:avLst/>
          </a:prstGeom>
          <a:noFill/>
          <a:ln>
            <a:noFill/>
          </a:ln>
        </p:spPr>
      </p:pic>
      <p:pic>
        <p:nvPicPr>
          <p:cNvPr id="796" name="Shape 796"/>
          <p:cNvPicPr preferRelativeResize="0"/>
          <p:nvPr/>
        </p:nvPicPr>
        <p:blipFill rotWithShape="1">
          <a:blip r:embed="rId2">
            <a:alphaModFix/>
          </a:blip>
          <a:srcRect b="67574" l="65463" r="4866" t="21985"/>
          <a:stretch/>
        </p:blipFill>
        <p:spPr>
          <a:xfrm>
            <a:off x="410051" y="1285406"/>
            <a:ext cx="2713165" cy="536862"/>
          </a:xfrm>
          <a:prstGeom prst="rect">
            <a:avLst/>
          </a:prstGeom>
          <a:noFill/>
          <a:ln>
            <a:noFill/>
          </a:ln>
        </p:spPr>
      </p:pic>
      <p:sp>
        <p:nvSpPr>
          <p:cNvPr id="797" name="Shape 797"/>
          <p:cNvSpPr txBox="1"/>
          <p:nvPr>
            <p:ph idx="4" type="body"/>
          </p:nvPr>
        </p:nvSpPr>
        <p:spPr>
          <a:xfrm>
            <a:off x="432167" y="1315315"/>
            <a:ext cx="2688900" cy="510900"/>
          </a:xfrm>
          <a:prstGeom prst="rect">
            <a:avLst/>
          </a:prstGeom>
          <a:noFill/>
          <a:ln>
            <a:noFill/>
          </a:ln>
        </p:spPr>
        <p:txBody>
          <a:bodyPr anchorCtr="0" anchor="ctr" bIns="0" lIns="137175" spcFirstLastPara="1" rIns="137175" wrap="square" tIns="0"/>
          <a:lstStyle>
            <a:lvl1pPr indent="-228600" lvl="0" marL="457200" marR="0" rtl="0" algn="ctr">
              <a:lnSpc>
                <a:spcPct val="88000"/>
              </a:lnSpc>
              <a:spcBef>
                <a:spcPts val="0"/>
              </a:spcBef>
              <a:spcAft>
                <a:spcPts val="0"/>
              </a:spcAft>
              <a:buClr>
                <a:srgbClr val="7F7F7F"/>
              </a:buClr>
              <a:buSzPts val="1500"/>
              <a:buFont typeface="Arial"/>
              <a:buNone/>
              <a:defRPr b="0" i="0" sz="1500" u="none" cap="none" strike="noStrike">
                <a:solidFill>
                  <a:schemeClr val="l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98" name="Shape 798"/>
          <p:cNvSpPr txBox="1"/>
          <p:nvPr>
            <p:ph idx="5" type="body"/>
          </p:nvPr>
        </p:nvSpPr>
        <p:spPr>
          <a:xfrm>
            <a:off x="3230959" y="1315315"/>
            <a:ext cx="2688900" cy="510900"/>
          </a:xfrm>
          <a:prstGeom prst="rect">
            <a:avLst/>
          </a:prstGeom>
          <a:noFill/>
          <a:ln>
            <a:noFill/>
          </a:ln>
        </p:spPr>
        <p:txBody>
          <a:bodyPr anchorCtr="0" anchor="ctr" bIns="0" lIns="137175" spcFirstLastPara="1" rIns="137175" wrap="square" tIns="0"/>
          <a:lstStyle>
            <a:lvl1pPr indent="-228600" lvl="0" marL="457200" marR="0" rtl="0" algn="ctr">
              <a:lnSpc>
                <a:spcPct val="88000"/>
              </a:lnSpc>
              <a:spcBef>
                <a:spcPts val="0"/>
              </a:spcBef>
              <a:spcAft>
                <a:spcPts val="0"/>
              </a:spcAft>
              <a:buClr>
                <a:srgbClr val="7F7F7F"/>
              </a:buClr>
              <a:buSzPts val="1500"/>
              <a:buFont typeface="Arial"/>
              <a:buNone/>
              <a:defRPr b="0" i="0" sz="1500" u="none" cap="none" strike="noStrike">
                <a:solidFill>
                  <a:schemeClr val="l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99" name="Shape 799"/>
          <p:cNvSpPr txBox="1"/>
          <p:nvPr>
            <p:ph idx="6" type="body"/>
          </p:nvPr>
        </p:nvSpPr>
        <p:spPr>
          <a:xfrm>
            <a:off x="6029752" y="1315315"/>
            <a:ext cx="2688900" cy="510900"/>
          </a:xfrm>
          <a:prstGeom prst="rect">
            <a:avLst/>
          </a:prstGeom>
          <a:noFill/>
          <a:ln>
            <a:noFill/>
          </a:ln>
        </p:spPr>
        <p:txBody>
          <a:bodyPr anchorCtr="0" anchor="ctr" bIns="0" lIns="137175" spcFirstLastPara="1" rIns="137175" wrap="square" tIns="0"/>
          <a:lstStyle>
            <a:lvl1pPr indent="-228600" lvl="0" marL="457200" marR="0" rtl="0" algn="ctr">
              <a:lnSpc>
                <a:spcPct val="88000"/>
              </a:lnSpc>
              <a:spcBef>
                <a:spcPts val="0"/>
              </a:spcBef>
              <a:spcAft>
                <a:spcPts val="0"/>
              </a:spcAft>
              <a:buClr>
                <a:srgbClr val="7F7F7F"/>
              </a:buClr>
              <a:buSzPts val="1500"/>
              <a:buFont typeface="Arial"/>
              <a:buNone/>
              <a:defRPr b="0" i="0" sz="1500" u="none" cap="none" strike="noStrike">
                <a:solidFill>
                  <a:schemeClr val="l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00" name="Shape 800"/>
          <p:cNvSpPr txBox="1"/>
          <p:nvPr>
            <p:ph idx="7" type="body"/>
          </p:nvPr>
        </p:nvSpPr>
        <p:spPr>
          <a:xfrm>
            <a:off x="6032790" y="4312911"/>
            <a:ext cx="2686800" cy="184800"/>
          </a:xfrm>
          <a:prstGeom prst="rect">
            <a:avLst/>
          </a:prstGeom>
          <a:noFill/>
          <a:ln>
            <a:noFill/>
          </a:ln>
        </p:spPr>
        <p:txBody>
          <a:bodyPr anchorCtr="0" anchor="t" bIns="0" lIns="137175" spcFirstLastPara="1" rIns="137175" wrap="square" tIns="0"/>
          <a:lstStyle>
            <a:lvl1pPr indent="-228600" lvl="0" marL="457200" marR="0" rtl="0" algn="l">
              <a:spcBef>
                <a:spcPts val="900"/>
              </a:spcBef>
              <a:spcAft>
                <a:spcPts val="0"/>
              </a:spcAft>
              <a:buClr>
                <a:schemeClr val="lt2"/>
              </a:buClr>
              <a:buSzPts val="1000"/>
              <a:buFont typeface="Noto Sans Symbols"/>
              <a:buNone/>
              <a:defRPr b="0" i="0" sz="1200" u="none" cap="none" strike="noStrike">
                <a:solidFill>
                  <a:schemeClr val="accen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01" name="Shape 801"/>
          <p:cNvSpPr txBox="1"/>
          <p:nvPr>
            <p:ph idx="8" type="body"/>
          </p:nvPr>
        </p:nvSpPr>
        <p:spPr>
          <a:xfrm>
            <a:off x="428737" y="4312911"/>
            <a:ext cx="2686800" cy="184800"/>
          </a:xfrm>
          <a:prstGeom prst="rect">
            <a:avLst/>
          </a:prstGeom>
          <a:noFill/>
          <a:ln>
            <a:noFill/>
          </a:ln>
        </p:spPr>
        <p:txBody>
          <a:bodyPr anchorCtr="0" anchor="t" bIns="0" lIns="137175" spcFirstLastPara="1" rIns="137175" wrap="square" tIns="0"/>
          <a:lstStyle>
            <a:lvl1pPr indent="-228600" lvl="0" marL="457200" marR="0" rtl="0" algn="l">
              <a:spcBef>
                <a:spcPts val="900"/>
              </a:spcBef>
              <a:spcAft>
                <a:spcPts val="0"/>
              </a:spcAft>
              <a:buClr>
                <a:srgbClr val="7F7F7F"/>
              </a:buClr>
              <a:buSzPts val="1200"/>
              <a:buFont typeface="Arial"/>
              <a:buNone/>
              <a:defRPr b="0" i="0" sz="1200" u="none" cap="none" strike="noStrike">
                <a:solidFill>
                  <a:schemeClr val="accen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02" name="Shape 802"/>
          <p:cNvSpPr txBox="1"/>
          <p:nvPr>
            <p:ph idx="9" type="body"/>
          </p:nvPr>
        </p:nvSpPr>
        <p:spPr>
          <a:xfrm>
            <a:off x="3228625" y="4312911"/>
            <a:ext cx="2686800" cy="184800"/>
          </a:xfrm>
          <a:prstGeom prst="rect">
            <a:avLst/>
          </a:prstGeom>
          <a:noFill/>
          <a:ln>
            <a:noFill/>
          </a:ln>
        </p:spPr>
        <p:txBody>
          <a:bodyPr anchorCtr="0" anchor="t" bIns="0" lIns="137175" spcFirstLastPara="1" rIns="137175" wrap="square" tIns="0"/>
          <a:lstStyle>
            <a:lvl1pPr indent="-228600" lvl="0" marL="457200" marR="0" rtl="0" algn="l">
              <a:spcBef>
                <a:spcPts val="900"/>
              </a:spcBef>
              <a:spcAft>
                <a:spcPts val="0"/>
              </a:spcAft>
              <a:buClr>
                <a:srgbClr val="7F7F7F"/>
              </a:buClr>
              <a:buSzPts val="1200"/>
              <a:buFont typeface="Arial"/>
              <a:buNone/>
              <a:defRPr b="0" i="0" sz="1200" u="none" cap="none" strike="noStrike">
                <a:solidFill>
                  <a:schemeClr val="accen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03" name="Shape 803"/>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804" name="Shape 804"/>
          <p:cNvSpPr txBox="1"/>
          <p:nvPr>
            <p:ph idx="13" type="body"/>
          </p:nvPr>
        </p:nvSpPr>
        <p:spPr>
          <a:xfrm>
            <a:off x="428739" y="810853"/>
            <a:ext cx="82866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05" name="Shape 805"/>
          <p:cNvSpPr txBox="1"/>
          <p:nvPr>
            <p:ph idx="11" type="ftr"/>
          </p:nvPr>
        </p:nvSpPr>
        <p:spPr>
          <a:xfrm>
            <a:off x="433501" y="4906907"/>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olumn photos" showMasterSp="0">
  <p:cSld name="3_column photos">
    <p:spTree>
      <p:nvGrpSpPr>
        <p:cNvPr id="806" name="Shape 806"/>
        <p:cNvGrpSpPr/>
        <p:nvPr/>
      </p:nvGrpSpPr>
      <p:grpSpPr>
        <a:xfrm>
          <a:off x="0" y="0"/>
          <a:ext cx="0" cy="0"/>
          <a:chOff x="0" y="0"/>
          <a:chExt cx="0" cy="0"/>
        </a:xfrm>
      </p:grpSpPr>
      <p:sp>
        <p:nvSpPr>
          <p:cNvPr id="807" name="Shape 807"/>
          <p:cNvSpPr/>
          <p:nvPr/>
        </p:nvSpPr>
        <p:spPr>
          <a:xfrm>
            <a:off x="6034244" y="4171145"/>
            <a:ext cx="2688900" cy="5142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sz="800">
              <a:solidFill>
                <a:schemeClr val="lt1"/>
              </a:solidFill>
              <a:latin typeface="Arial"/>
              <a:ea typeface="Arial"/>
              <a:cs typeface="Arial"/>
              <a:sym typeface="Arial"/>
            </a:endParaRPr>
          </a:p>
        </p:txBody>
      </p:sp>
      <p:sp>
        <p:nvSpPr>
          <p:cNvPr id="808" name="Shape 808"/>
          <p:cNvSpPr/>
          <p:nvPr/>
        </p:nvSpPr>
        <p:spPr>
          <a:xfrm>
            <a:off x="3228851" y="4171145"/>
            <a:ext cx="2688900" cy="5142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sz="800">
              <a:solidFill>
                <a:schemeClr val="lt1"/>
              </a:solidFill>
              <a:latin typeface="Arial"/>
              <a:ea typeface="Arial"/>
              <a:cs typeface="Arial"/>
              <a:sym typeface="Arial"/>
            </a:endParaRPr>
          </a:p>
        </p:txBody>
      </p:sp>
      <p:sp>
        <p:nvSpPr>
          <p:cNvPr id="809" name="Shape 809"/>
          <p:cNvSpPr/>
          <p:nvPr/>
        </p:nvSpPr>
        <p:spPr>
          <a:xfrm>
            <a:off x="432167" y="4171145"/>
            <a:ext cx="2688900" cy="5142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sz="800">
              <a:solidFill>
                <a:schemeClr val="lt1"/>
              </a:solidFill>
              <a:latin typeface="Arial"/>
              <a:ea typeface="Arial"/>
              <a:cs typeface="Arial"/>
              <a:sym typeface="Arial"/>
            </a:endParaRPr>
          </a:p>
        </p:txBody>
      </p:sp>
      <p:pic>
        <p:nvPicPr>
          <p:cNvPr id="810" name="Shape 810"/>
          <p:cNvPicPr preferRelativeResize="0"/>
          <p:nvPr/>
        </p:nvPicPr>
        <p:blipFill rotWithShape="1">
          <a:blip r:embed="rId2">
            <a:alphaModFix/>
          </a:blip>
          <a:srcRect b="0" l="0" r="0" t="0"/>
          <a:stretch/>
        </p:blipFill>
        <p:spPr>
          <a:xfrm>
            <a:off x="0" y="0"/>
            <a:ext cx="9141615" cy="5142158"/>
          </a:xfrm>
          <a:prstGeom prst="rect">
            <a:avLst/>
          </a:prstGeom>
          <a:noFill/>
          <a:ln>
            <a:noFill/>
          </a:ln>
        </p:spPr>
      </p:pic>
      <p:sp>
        <p:nvSpPr>
          <p:cNvPr id="811" name="Shape 811"/>
          <p:cNvSpPr txBox="1"/>
          <p:nvPr>
            <p:ph idx="1" type="body"/>
          </p:nvPr>
        </p:nvSpPr>
        <p:spPr>
          <a:xfrm>
            <a:off x="6034244" y="4171145"/>
            <a:ext cx="2688900" cy="514200"/>
          </a:xfrm>
          <a:prstGeom prst="rect">
            <a:avLst/>
          </a:prstGeom>
          <a:noFill/>
          <a:ln>
            <a:noFill/>
          </a:ln>
        </p:spPr>
        <p:txBody>
          <a:bodyPr anchorCtr="0" anchor="ctr" bIns="34275" lIns="68575" spcFirstLastPara="1" rIns="68575" wrap="square" tIns="34275"/>
          <a:lstStyle>
            <a:lvl1pPr indent="-228600" lvl="0" marL="457200" marR="0" rtl="0" algn="ctr">
              <a:spcBef>
                <a:spcPts val="900"/>
              </a:spcBef>
              <a:spcAft>
                <a:spcPts val="0"/>
              </a:spcAft>
              <a:buClr>
                <a:schemeClr val="lt2"/>
              </a:buClr>
              <a:buSzPts val="1000"/>
              <a:buFont typeface="Noto Sans Symbols"/>
              <a:buNone/>
              <a:defRPr b="0" i="0" sz="1200" u="none" cap="none" strike="noStrike">
                <a:solidFill>
                  <a:schemeClr val="l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12" name="Shape 812"/>
          <p:cNvSpPr txBox="1"/>
          <p:nvPr>
            <p:ph idx="2" type="body"/>
          </p:nvPr>
        </p:nvSpPr>
        <p:spPr>
          <a:xfrm>
            <a:off x="432167" y="4171145"/>
            <a:ext cx="2688900" cy="514200"/>
          </a:xfrm>
          <a:prstGeom prst="rect">
            <a:avLst/>
          </a:prstGeom>
          <a:noFill/>
          <a:ln>
            <a:noFill/>
          </a:ln>
        </p:spPr>
        <p:txBody>
          <a:bodyPr anchorCtr="0" anchor="ctr" bIns="34275" lIns="68575" spcFirstLastPara="1" rIns="68575" wrap="square" tIns="34275"/>
          <a:lstStyle>
            <a:lvl1pPr indent="-228600" lvl="0" marL="457200" marR="0" rtl="0" algn="ctr">
              <a:spcBef>
                <a:spcPts val="900"/>
              </a:spcBef>
              <a:spcAft>
                <a:spcPts val="0"/>
              </a:spcAft>
              <a:buClr>
                <a:srgbClr val="7F7F7F"/>
              </a:buClr>
              <a:buSzPts val="1200"/>
              <a:buFont typeface="Arial"/>
              <a:buNone/>
              <a:defRPr b="0" i="0" sz="1200" u="none" cap="none" strike="noStrike">
                <a:solidFill>
                  <a:schemeClr val="l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13" name="Shape 813"/>
          <p:cNvSpPr txBox="1"/>
          <p:nvPr>
            <p:ph idx="3" type="body"/>
          </p:nvPr>
        </p:nvSpPr>
        <p:spPr>
          <a:xfrm>
            <a:off x="3228851" y="4171145"/>
            <a:ext cx="2688900" cy="514200"/>
          </a:xfrm>
          <a:prstGeom prst="rect">
            <a:avLst/>
          </a:prstGeom>
          <a:noFill/>
          <a:ln>
            <a:noFill/>
          </a:ln>
        </p:spPr>
        <p:txBody>
          <a:bodyPr anchorCtr="0" anchor="ctr" bIns="34275" lIns="68575" spcFirstLastPara="1" rIns="68575" wrap="square" tIns="34275"/>
          <a:lstStyle>
            <a:lvl1pPr indent="-228600" lvl="0" marL="457200" marR="0" rtl="0" algn="ctr">
              <a:spcBef>
                <a:spcPts val="900"/>
              </a:spcBef>
              <a:spcAft>
                <a:spcPts val="0"/>
              </a:spcAft>
              <a:buClr>
                <a:srgbClr val="7F7F7F"/>
              </a:buClr>
              <a:buSzPts val="1200"/>
              <a:buFont typeface="Arial"/>
              <a:buNone/>
              <a:defRPr b="0" i="0" sz="1200" u="none" cap="none" strike="noStrike">
                <a:solidFill>
                  <a:schemeClr val="l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14" name="Shape 814"/>
          <p:cNvSpPr/>
          <p:nvPr>
            <p:ph idx="4" type="pic"/>
          </p:nvPr>
        </p:nvSpPr>
        <p:spPr>
          <a:xfrm>
            <a:off x="432167" y="1317229"/>
            <a:ext cx="2688900" cy="2857500"/>
          </a:xfrm>
          <a:prstGeom prst="rect">
            <a:avLst/>
          </a:prstGeom>
          <a:noFill/>
          <a:ln>
            <a:noFill/>
          </a:ln>
        </p:spPr>
        <p:txBody>
          <a:bodyPr anchorCtr="0" anchor="t" bIns="0" lIns="0" spcFirstLastPara="1" rIns="0" wrap="square" tIns="0"/>
          <a:lstStyle>
            <a:lvl1pPr lvl="0" marR="0" rtl="0" algn="l">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15" name="Shape 815"/>
          <p:cNvSpPr/>
          <p:nvPr>
            <p:ph idx="5" type="pic"/>
          </p:nvPr>
        </p:nvSpPr>
        <p:spPr>
          <a:xfrm>
            <a:off x="3228851" y="1317229"/>
            <a:ext cx="2688900" cy="2857500"/>
          </a:xfrm>
          <a:prstGeom prst="rect">
            <a:avLst/>
          </a:prstGeom>
          <a:noFill/>
          <a:ln>
            <a:noFill/>
          </a:ln>
        </p:spPr>
        <p:txBody>
          <a:bodyPr anchorCtr="0" anchor="t" bIns="0" lIns="0" spcFirstLastPara="1" rIns="0" wrap="square" tIns="0"/>
          <a:lstStyle>
            <a:lvl1pPr lvl="0" marR="0" rtl="0" algn="l">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16" name="Shape 816"/>
          <p:cNvSpPr/>
          <p:nvPr>
            <p:ph idx="6" type="pic"/>
          </p:nvPr>
        </p:nvSpPr>
        <p:spPr>
          <a:xfrm>
            <a:off x="6034244" y="1317229"/>
            <a:ext cx="2688900" cy="2857500"/>
          </a:xfrm>
          <a:prstGeom prst="rect">
            <a:avLst/>
          </a:prstGeom>
          <a:noFill/>
          <a:ln>
            <a:noFill/>
          </a:ln>
        </p:spPr>
        <p:txBody>
          <a:bodyPr anchorCtr="0" anchor="t" bIns="0" lIns="0" spcFirstLastPara="1" rIns="0" wrap="square" tIns="0"/>
          <a:lstStyle>
            <a:lvl1pPr lvl="0" marR="0" rtl="0" algn="l">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17" name="Shape 817"/>
          <p:cNvSpPr txBox="1"/>
          <p:nvPr>
            <p:ph idx="7" type="body"/>
          </p:nvPr>
        </p:nvSpPr>
        <p:spPr>
          <a:xfrm>
            <a:off x="428737" y="810853"/>
            <a:ext cx="82872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90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18" name="Shape 818"/>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819" name="Shape 819"/>
          <p:cNvSpPr txBox="1"/>
          <p:nvPr>
            <p:ph idx="11" type="ftr"/>
          </p:nvPr>
        </p:nvSpPr>
        <p:spPr>
          <a:xfrm>
            <a:off x="433501" y="4906907"/>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column photos" showMasterSp="0">
  <p:cSld name="4-column photos">
    <p:spTree>
      <p:nvGrpSpPr>
        <p:cNvPr id="820" name="Shape 820"/>
        <p:cNvGrpSpPr/>
        <p:nvPr/>
      </p:nvGrpSpPr>
      <p:grpSpPr>
        <a:xfrm>
          <a:off x="0" y="0"/>
          <a:ext cx="0" cy="0"/>
          <a:chOff x="0" y="0"/>
          <a:chExt cx="0" cy="0"/>
        </a:xfrm>
      </p:grpSpPr>
      <p:sp>
        <p:nvSpPr>
          <p:cNvPr id="821" name="Shape 821"/>
          <p:cNvSpPr/>
          <p:nvPr/>
        </p:nvSpPr>
        <p:spPr>
          <a:xfrm>
            <a:off x="4651039" y="4180378"/>
            <a:ext cx="1961700" cy="5142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sz="800">
              <a:solidFill>
                <a:schemeClr val="lt1"/>
              </a:solidFill>
              <a:latin typeface="Arial"/>
              <a:ea typeface="Arial"/>
              <a:cs typeface="Arial"/>
              <a:sym typeface="Arial"/>
            </a:endParaRPr>
          </a:p>
        </p:txBody>
      </p:sp>
      <p:sp>
        <p:nvSpPr>
          <p:cNvPr id="822" name="Shape 822"/>
          <p:cNvSpPr/>
          <p:nvPr/>
        </p:nvSpPr>
        <p:spPr>
          <a:xfrm>
            <a:off x="2541603" y="4180378"/>
            <a:ext cx="1961700" cy="5142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sz="800">
              <a:solidFill>
                <a:schemeClr val="lt1"/>
              </a:solidFill>
              <a:latin typeface="Arial"/>
              <a:ea typeface="Arial"/>
              <a:cs typeface="Arial"/>
              <a:sym typeface="Arial"/>
            </a:endParaRPr>
          </a:p>
        </p:txBody>
      </p:sp>
      <p:sp>
        <p:nvSpPr>
          <p:cNvPr id="823" name="Shape 823"/>
          <p:cNvSpPr/>
          <p:nvPr/>
        </p:nvSpPr>
        <p:spPr>
          <a:xfrm>
            <a:off x="432167" y="4180378"/>
            <a:ext cx="1961700" cy="5142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sz="800">
              <a:solidFill>
                <a:schemeClr val="lt1"/>
              </a:solidFill>
              <a:latin typeface="Arial"/>
              <a:ea typeface="Arial"/>
              <a:cs typeface="Arial"/>
              <a:sym typeface="Arial"/>
            </a:endParaRPr>
          </a:p>
        </p:txBody>
      </p:sp>
      <p:sp>
        <p:nvSpPr>
          <p:cNvPr id="824" name="Shape 824"/>
          <p:cNvSpPr/>
          <p:nvPr/>
        </p:nvSpPr>
        <p:spPr>
          <a:xfrm>
            <a:off x="6760476" y="4180378"/>
            <a:ext cx="1954800" cy="5142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sz="800">
              <a:solidFill>
                <a:schemeClr val="lt1"/>
              </a:solidFill>
              <a:latin typeface="Arial"/>
              <a:ea typeface="Arial"/>
              <a:cs typeface="Arial"/>
              <a:sym typeface="Arial"/>
            </a:endParaRPr>
          </a:p>
        </p:txBody>
      </p:sp>
      <p:pic>
        <p:nvPicPr>
          <p:cNvPr id="825" name="Shape 825"/>
          <p:cNvPicPr preferRelativeResize="0"/>
          <p:nvPr/>
        </p:nvPicPr>
        <p:blipFill rotWithShape="1">
          <a:blip r:embed="rId2">
            <a:alphaModFix/>
          </a:blip>
          <a:srcRect b="0" l="0" r="0" t="0"/>
          <a:stretch/>
        </p:blipFill>
        <p:spPr>
          <a:xfrm>
            <a:off x="0" y="0"/>
            <a:ext cx="9141615" cy="5142158"/>
          </a:xfrm>
          <a:prstGeom prst="rect">
            <a:avLst/>
          </a:prstGeom>
          <a:noFill/>
          <a:ln>
            <a:noFill/>
          </a:ln>
        </p:spPr>
      </p:pic>
      <p:sp>
        <p:nvSpPr>
          <p:cNvPr id="826" name="Shape 826"/>
          <p:cNvSpPr txBox="1"/>
          <p:nvPr>
            <p:ph idx="1" type="body"/>
          </p:nvPr>
        </p:nvSpPr>
        <p:spPr>
          <a:xfrm>
            <a:off x="428737" y="810853"/>
            <a:ext cx="82872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90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27" name="Shape 827"/>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828" name="Shape 828"/>
          <p:cNvSpPr txBox="1"/>
          <p:nvPr>
            <p:ph idx="2" type="body"/>
          </p:nvPr>
        </p:nvSpPr>
        <p:spPr>
          <a:xfrm>
            <a:off x="4651039" y="4180378"/>
            <a:ext cx="1961700" cy="514200"/>
          </a:xfrm>
          <a:prstGeom prst="rect">
            <a:avLst/>
          </a:prstGeom>
          <a:noFill/>
          <a:ln>
            <a:noFill/>
          </a:ln>
        </p:spPr>
        <p:txBody>
          <a:bodyPr anchorCtr="0" anchor="ctr" bIns="34275" lIns="68575" spcFirstLastPara="1" rIns="68575" wrap="square" tIns="34275"/>
          <a:lstStyle>
            <a:lvl1pPr indent="-228600" lvl="0" marL="457200" marR="0" rtl="0" algn="ctr">
              <a:spcBef>
                <a:spcPts val="900"/>
              </a:spcBef>
              <a:spcAft>
                <a:spcPts val="0"/>
              </a:spcAft>
              <a:buClr>
                <a:schemeClr val="lt2"/>
              </a:buClr>
              <a:buSzPts val="1000"/>
              <a:buFont typeface="Noto Sans Symbols"/>
              <a:buNone/>
              <a:defRPr b="0" i="0" sz="1200" u="none" cap="none" strike="noStrike">
                <a:solidFill>
                  <a:schemeClr val="l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29" name="Shape 829"/>
          <p:cNvSpPr txBox="1"/>
          <p:nvPr>
            <p:ph idx="3" type="body"/>
          </p:nvPr>
        </p:nvSpPr>
        <p:spPr>
          <a:xfrm>
            <a:off x="432167" y="4180378"/>
            <a:ext cx="1961700" cy="514200"/>
          </a:xfrm>
          <a:prstGeom prst="rect">
            <a:avLst/>
          </a:prstGeom>
          <a:noFill/>
          <a:ln>
            <a:noFill/>
          </a:ln>
        </p:spPr>
        <p:txBody>
          <a:bodyPr anchorCtr="0" anchor="ctr" bIns="34275" lIns="68575" spcFirstLastPara="1" rIns="68575" wrap="square" tIns="34275"/>
          <a:lstStyle>
            <a:lvl1pPr indent="-228600" lvl="0" marL="457200" marR="0" rtl="0" algn="ctr">
              <a:spcBef>
                <a:spcPts val="900"/>
              </a:spcBef>
              <a:spcAft>
                <a:spcPts val="0"/>
              </a:spcAft>
              <a:buClr>
                <a:srgbClr val="7F7F7F"/>
              </a:buClr>
              <a:buSzPts val="1200"/>
              <a:buFont typeface="Arial"/>
              <a:buNone/>
              <a:defRPr b="0" i="0" sz="1200" u="none" cap="none" strike="noStrike">
                <a:solidFill>
                  <a:schemeClr val="l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30" name="Shape 830"/>
          <p:cNvSpPr txBox="1"/>
          <p:nvPr>
            <p:ph idx="4" type="body"/>
          </p:nvPr>
        </p:nvSpPr>
        <p:spPr>
          <a:xfrm>
            <a:off x="2541603" y="4180378"/>
            <a:ext cx="1961700" cy="514200"/>
          </a:xfrm>
          <a:prstGeom prst="rect">
            <a:avLst/>
          </a:prstGeom>
          <a:noFill/>
          <a:ln>
            <a:noFill/>
          </a:ln>
        </p:spPr>
        <p:txBody>
          <a:bodyPr anchorCtr="0" anchor="ctr" bIns="34275" lIns="68575" spcFirstLastPara="1" rIns="68575" wrap="square" tIns="34275"/>
          <a:lstStyle>
            <a:lvl1pPr indent="-228600" lvl="0" marL="457200" marR="0" rtl="0" algn="ctr">
              <a:spcBef>
                <a:spcPts val="900"/>
              </a:spcBef>
              <a:spcAft>
                <a:spcPts val="0"/>
              </a:spcAft>
              <a:buClr>
                <a:srgbClr val="7F7F7F"/>
              </a:buClr>
              <a:buSzPts val="1200"/>
              <a:buFont typeface="Arial"/>
              <a:buNone/>
              <a:defRPr b="0" i="0" sz="1200" u="none" cap="none" strike="noStrike">
                <a:solidFill>
                  <a:schemeClr val="l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31" name="Shape 831"/>
          <p:cNvSpPr txBox="1"/>
          <p:nvPr>
            <p:ph idx="5" type="body"/>
          </p:nvPr>
        </p:nvSpPr>
        <p:spPr>
          <a:xfrm>
            <a:off x="6760476" y="4180378"/>
            <a:ext cx="1941300" cy="514200"/>
          </a:xfrm>
          <a:prstGeom prst="rect">
            <a:avLst/>
          </a:prstGeom>
          <a:noFill/>
          <a:ln>
            <a:noFill/>
          </a:ln>
        </p:spPr>
        <p:txBody>
          <a:bodyPr anchorCtr="0" anchor="ctr" bIns="34275" lIns="68575" spcFirstLastPara="1" rIns="68575" wrap="square" tIns="34275"/>
          <a:lstStyle>
            <a:lvl1pPr indent="-304800" lvl="0" marL="457200" marR="0" rtl="0" algn="ctr">
              <a:spcBef>
                <a:spcPts val="900"/>
              </a:spcBef>
              <a:spcAft>
                <a:spcPts val="0"/>
              </a:spcAft>
              <a:buClr>
                <a:srgbClr val="7F7F7F"/>
              </a:buClr>
              <a:buSzPts val="1200"/>
              <a:buFont typeface="Arial"/>
              <a:buChar char="​"/>
              <a:defRPr b="0" i="0" sz="1200" u="none" cap="none" strike="noStrike">
                <a:solidFill>
                  <a:schemeClr val="l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32" name="Shape 832"/>
          <p:cNvSpPr txBox="1"/>
          <p:nvPr>
            <p:ph idx="11" type="ftr"/>
          </p:nvPr>
        </p:nvSpPr>
        <p:spPr>
          <a:xfrm>
            <a:off x="433501" y="4906907"/>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833" name="Shape 833"/>
          <p:cNvSpPr/>
          <p:nvPr>
            <p:ph idx="6" type="pic"/>
          </p:nvPr>
        </p:nvSpPr>
        <p:spPr>
          <a:xfrm>
            <a:off x="432167" y="1315608"/>
            <a:ext cx="1961700" cy="2866800"/>
          </a:xfrm>
          <a:prstGeom prst="rect">
            <a:avLst/>
          </a:prstGeom>
          <a:noFill/>
          <a:ln>
            <a:noFill/>
          </a:ln>
        </p:spPr>
        <p:txBody>
          <a:bodyPr anchorCtr="0" anchor="t" bIns="0" lIns="0" spcFirstLastPara="1" rIns="0" wrap="square" tIns="0"/>
          <a:lstStyle>
            <a:lvl1pPr lvl="0" marR="0" rtl="0" algn="l">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34" name="Shape 834"/>
          <p:cNvSpPr/>
          <p:nvPr>
            <p:ph idx="7" type="pic"/>
          </p:nvPr>
        </p:nvSpPr>
        <p:spPr>
          <a:xfrm>
            <a:off x="2541603" y="1315608"/>
            <a:ext cx="1961700" cy="2866800"/>
          </a:xfrm>
          <a:prstGeom prst="rect">
            <a:avLst/>
          </a:prstGeom>
          <a:noFill/>
          <a:ln>
            <a:noFill/>
          </a:ln>
        </p:spPr>
        <p:txBody>
          <a:bodyPr anchorCtr="0" anchor="t" bIns="0" lIns="0" spcFirstLastPara="1" rIns="0" wrap="square" tIns="0"/>
          <a:lstStyle>
            <a:lvl1pPr lvl="0" marR="0" rtl="0" algn="l">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35" name="Shape 835"/>
          <p:cNvSpPr/>
          <p:nvPr>
            <p:ph idx="8" type="pic"/>
          </p:nvPr>
        </p:nvSpPr>
        <p:spPr>
          <a:xfrm>
            <a:off x="4651039" y="1315608"/>
            <a:ext cx="1961700" cy="2866800"/>
          </a:xfrm>
          <a:prstGeom prst="rect">
            <a:avLst/>
          </a:prstGeom>
          <a:noFill/>
          <a:ln>
            <a:noFill/>
          </a:ln>
        </p:spPr>
        <p:txBody>
          <a:bodyPr anchorCtr="0" anchor="t" bIns="0" lIns="0" spcFirstLastPara="1" rIns="0" wrap="square" tIns="0"/>
          <a:lstStyle>
            <a:lvl1pPr lvl="0" marR="0" rtl="0" algn="l">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36" name="Shape 836"/>
          <p:cNvSpPr/>
          <p:nvPr>
            <p:ph idx="9" type="pic"/>
          </p:nvPr>
        </p:nvSpPr>
        <p:spPr>
          <a:xfrm>
            <a:off x="6760476" y="1315608"/>
            <a:ext cx="1954800" cy="2866800"/>
          </a:xfrm>
          <a:prstGeom prst="rect">
            <a:avLst/>
          </a:prstGeom>
          <a:noFill/>
          <a:ln>
            <a:noFill/>
          </a:ln>
        </p:spPr>
        <p:txBody>
          <a:bodyPr anchorCtr="0" anchor="t" bIns="0" lIns="0" spcFirstLastPara="1" rIns="0" wrap="square" tIns="0"/>
          <a:lstStyle>
            <a:lvl1pPr lvl="0" marR="0" rtl="0" algn="l">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ird split">
  <p:cSld name="Third split">
    <p:spTree>
      <p:nvGrpSpPr>
        <p:cNvPr id="837" name="Shape 837"/>
        <p:cNvGrpSpPr/>
        <p:nvPr/>
      </p:nvGrpSpPr>
      <p:grpSpPr>
        <a:xfrm>
          <a:off x="0" y="0"/>
          <a:ext cx="0" cy="0"/>
          <a:chOff x="0" y="0"/>
          <a:chExt cx="0" cy="0"/>
        </a:xfrm>
      </p:grpSpPr>
      <p:sp>
        <p:nvSpPr>
          <p:cNvPr id="838" name="Shape 838"/>
          <p:cNvSpPr txBox="1"/>
          <p:nvPr>
            <p:ph idx="1" type="body"/>
          </p:nvPr>
        </p:nvSpPr>
        <p:spPr>
          <a:xfrm>
            <a:off x="6234065" y="1322785"/>
            <a:ext cx="2475300" cy="31683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39" name="Shape 839"/>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840" name="Shape 840"/>
          <p:cNvSpPr txBox="1"/>
          <p:nvPr>
            <p:ph idx="2" type="body"/>
          </p:nvPr>
        </p:nvSpPr>
        <p:spPr>
          <a:xfrm>
            <a:off x="428738" y="1322787"/>
            <a:ext cx="5393400" cy="31683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41" name="Shape 841"/>
          <p:cNvSpPr txBox="1"/>
          <p:nvPr>
            <p:ph idx="3" type="body"/>
          </p:nvPr>
        </p:nvSpPr>
        <p:spPr>
          <a:xfrm>
            <a:off x="428739" y="810853"/>
            <a:ext cx="82866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cxnSp>
        <p:nvCxnSpPr>
          <p:cNvPr id="842" name="Shape 842"/>
          <p:cNvCxnSpPr/>
          <p:nvPr/>
        </p:nvCxnSpPr>
        <p:spPr>
          <a:xfrm rot="10800000">
            <a:off x="6028154" y="1220945"/>
            <a:ext cx="0" cy="3489600"/>
          </a:xfrm>
          <a:prstGeom prst="straightConnector1">
            <a:avLst/>
          </a:prstGeom>
          <a:noFill/>
          <a:ln cap="flat" cmpd="sng" w="9525">
            <a:solidFill>
              <a:schemeClr val="accent2"/>
            </a:solidFill>
            <a:prstDash val="solid"/>
            <a:round/>
            <a:headEnd len="sm" w="sm" type="none"/>
            <a:tailEnd len="sm" w="sm" type="none"/>
          </a:ln>
        </p:spPr>
      </p:cxnSp>
      <p:sp>
        <p:nvSpPr>
          <p:cNvPr id="843" name="Shape 843"/>
          <p:cNvSpPr txBox="1"/>
          <p:nvPr>
            <p:ph idx="11" type="ftr"/>
          </p:nvPr>
        </p:nvSpPr>
        <p:spPr>
          <a:xfrm>
            <a:off x="433501" y="4896880"/>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ird split 2">
  <p:cSld name="Third split 2">
    <p:spTree>
      <p:nvGrpSpPr>
        <p:cNvPr id="844" name="Shape 844"/>
        <p:cNvGrpSpPr/>
        <p:nvPr/>
      </p:nvGrpSpPr>
      <p:grpSpPr>
        <a:xfrm>
          <a:off x="0" y="0"/>
          <a:ext cx="0" cy="0"/>
          <a:chOff x="0" y="0"/>
          <a:chExt cx="0" cy="0"/>
        </a:xfrm>
      </p:grpSpPr>
      <p:sp>
        <p:nvSpPr>
          <p:cNvPr id="845" name="Shape 845"/>
          <p:cNvSpPr txBox="1"/>
          <p:nvPr>
            <p:ph idx="1" type="body"/>
          </p:nvPr>
        </p:nvSpPr>
        <p:spPr>
          <a:xfrm>
            <a:off x="428737" y="1322785"/>
            <a:ext cx="2475300" cy="31683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46" name="Shape 846"/>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847" name="Shape 847"/>
          <p:cNvSpPr txBox="1"/>
          <p:nvPr>
            <p:ph idx="2" type="body"/>
          </p:nvPr>
        </p:nvSpPr>
        <p:spPr>
          <a:xfrm>
            <a:off x="3279212" y="1322787"/>
            <a:ext cx="5393400" cy="31683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48" name="Shape 848"/>
          <p:cNvSpPr txBox="1"/>
          <p:nvPr>
            <p:ph idx="3" type="body"/>
          </p:nvPr>
        </p:nvSpPr>
        <p:spPr>
          <a:xfrm>
            <a:off x="428739" y="810853"/>
            <a:ext cx="82866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cxnSp>
        <p:nvCxnSpPr>
          <p:cNvPr id="849" name="Shape 849"/>
          <p:cNvCxnSpPr/>
          <p:nvPr/>
        </p:nvCxnSpPr>
        <p:spPr>
          <a:xfrm rot="10800000">
            <a:off x="3070978" y="1220945"/>
            <a:ext cx="0" cy="3489600"/>
          </a:xfrm>
          <a:prstGeom prst="straightConnector1">
            <a:avLst/>
          </a:prstGeom>
          <a:noFill/>
          <a:ln cap="flat" cmpd="sng" w="9525">
            <a:solidFill>
              <a:schemeClr val="accent2"/>
            </a:solidFill>
            <a:prstDash val="solid"/>
            <a:round/>
            <a:headEnd len="sm" w="sm" type="none"/>
            <a:tailEnd len="sm" w="sm" type="none"/>
          </a:ln>
        </p:spPr>
      </p:cxnSp>
      <p:sp>
        <p:nvSpPr>
          <p:cNvPr id="850" name="Shape 850"/>
          <p:cNvSpPr txBox="1"/>
          <p:nvPr>
            <p:ph idx="11" type="ftr"/>
          </p:nvPr>
        </p:nvSpPr>
        <p:spPr>
          <a:xfrm>
            <a:off x="433501" y="4896880"/>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ird Split Sign">
  <p:cSld name="Third Split Sign">
    <p:spTree>
      <p:nvGrpSpPr>
        <p:cNvPr id="851" name="Shape 851"/>
        <p:cNvGrpSpPr/>
        <p:nvPr/>
      </p:nvGrpSpPr>
      <p:grpSpPr>
        <a:xfrm>
          <a:off x="0" y="0"/>
          <a:ext cx="0" cy="0"/>
          <a:chOff x="0" y="0"/>
          <a:chExt cx="0" cy="0"/>
        </a:xfrm>
      </p:grpSpPr>
      <p:sp>
        <p:nvSpPr>
          <p:cNvPr id="852" name="Shape 852"/>
          <p:cNvSpPr txBox="1"/>
          <p:nvPr>
            <p:ph idx="1" type="body"/>
          </p:nvPr>
        </p:nvSpPr>
        <p:spPr>
          <a:xfrm>
            <a:off x="6347853" y="1660888"/>
            <a:ext cx="2361600" cy="28302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53" name="Shape 853"/>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854" name="Shape 854"/>
          <p:cNvSpPr txBox="1"/>
          <p:nvPr>
            <p:ph idx="2" type="body"/>
          </p:nvPr>
        </p:nvSpPr>
        <p:spPr>
          <a:xfrm>
            <a:off x="428738" y="1322787"/>
            <a:ext cx="5148000" cy="31683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55" name="Shape 855"/>
          <p:cNvSpPr txBox="1"/>
          <p:nvPr>
            <p:ph idx="3" type="body"/>
          </p:nvPr>
        </p:nvSpPr>
        <p:spPr>
          <a:xfrm>
            <a:off x="428739" y="810853"/>
            <a:ext cx="82866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grpSp>
        <p:nvGrpSpPr>
          <p:cNvPr id="856" name="Shape 856"/>
          <p:cNvGrpSpPr/>
          <p:nvPr/>
        </p:nvGrpSpPr>
        <p:grpSpPr>
          <a:xfrm>
            <a:off x="5153825" y="1121907"/>
            <a:ext cx="1406098" cy="3368938"/>
            <a:chOff x="6869934" y="1495876"/>
            <a:chExt cx="1874298" cy="4491917"/>
          </a:xfrm>
        </p:grpSpPr>
        <p:sp>
          <p:nvSpPr>
            <p:cNvPr id="857" name="Shape 857"/>
            <p:cNvSpPr/>
            <p:nvPr/>
          </p:nvSpPr>
          <p:spPr>
            <a:xfrm>
              <a:off x="7804978" y="1746739"/>
              <a:ext cx="939254" cy="303210"/>
            </a:xfrm>
            <a:custGeom>
              <a:pathLst>
                <a:path extrusionOk="0" h="21600" w="21285">
                  <a:moveTo>
                    <a:pt x="946" y="21600"/>
                  </a:moveTo>
                  <a:cubicBezTo>
                    <a:pt x="18920" y="21600"/>
                    <a:pt x="18920" y="21600"/>
                    <a:pt x="18920" y="21600"/>
                  </a:cubicBezTo>
                  <a:cubicBezTo>
                    <a:pt x="20181" y="21600"/>
                    <a:pt x="21285" y="10800"/>
                    <a:pt x="21285" y="10800"/>
                  </a:cubicBezTo>
                  <a:cubicBezTo>
                    <a:pt x="21285" y="10800"/>
                    <a:pt x="20181" y="0"/>
                    <a:pt x="18920" y="0"/>
                  </a:cubicBezTo>
                  <a:cubicBezTo>
                    <a:pt x="946" y="0"/>
                    <a:pt x="946" y="0"/>
                    <a:pt x="946" y="0"/>
                  </a:cubicBezTo>
                  <a:cubicBezTo>
                    <a:pt x="-315" y="0"/>
                    <a:pt x="-315" y="21600"/>
                    <a:pt x="946" y="21600"/>
                  </a:cubicBezTo>
                  <a:close/>
                </a:path>
              </a:pathLst>
            </a:custGeom>
            <a:solidFill>
              <a:srgbClr val="7198A3"/>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858" name="Shape 858"/>
            <p:cNvSpPr/>
            <p:nvPr/>
          </p:nvSpPr>
          <p:spPr>
            <a:xfrm>
              <a:off x="7963047" y="1863368"/>
              <a:ext cx="515970" cy="64152"/>
            </a:xfrm>
            <a:custGeom>
              <a:pathLst>
                <a:path extrusionOk="0" h="21600" w="21600">
                  <a:moveTo>
                    <a:pt x="19849" y="0"/>
                  </a:moveTo>
                  <a:cubicBezTo>
                    <a:pt x="1751" y="0"/>
                    <a:pt x="1751" y="0"/>
                    <a:pt x="1751" y="0"/>
                  </a:cubicBezTo>
                  <a:cubicBezTo>
                    <a:pt x="876" y="0"/>
                    <a:pt x="0" y="4800"/>
                    <a:pt x="0" y="12000"/>
                  </a:cubicBezTo>
                  <a:cubicBezTo>
                    <a:pt x="0" y="16800"/>
                    <a:pt x="876" y="21600"/>
                    <a:pt x="1751" y="21600"/>
                  </a:cubicBezTo>
                  <a:cubicBezTo>
                    <a:pt x="19849" y="21600"/>
                    <a:pt x="19849" y="21600"/>
                    <a:pt x="19849" y="21600"/>
                  </a:cubicBezTo>
                  <a:cubicBezTo>
                    <a:pt x="21016" y="21600"/>
                    <a:pt x="21600" y="16800"/>
                    <a:pt x="21600" y="12000"/>
                  </a:cubicBezTo>
                  <a:cubicBezTo>
                    <a:pt x="21600" y="4800"/>
                    <a:pt x="21016" y="0"/>
                    <a:pt x="19849" y="0"/>
                  </a:cubicBezTo>
                  <a:close/>
                </a:path>
              </a:pathLst>
            </a:custGeom>
            <a:solidFill>
              <a:srgbClr val="E4E4E4"/>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859" name="Shape 859"/>
            <p:cNvSpPr/>
            <p:nvPr/>
          </p:nvSpPr>
          <p:spPr>
            <a:xfrm>
              <a:off x="8522720" y="1863368"/>
              <a:ext cx="136998" cy="64152"/>
            </a:xfrm>
            <a:custGeom>
              <a:pathLst>
                <a:path extrusionOk="0" h="21600" w="21600">
                  <a:moveTo>
                    <a:pt x="14040" y="0"/>
                  </a:moveTo>
                  <a:cubicBezTo>
                    <a:pt x="7560" y="0"/>
                    <a:pt x="7560" y="0"/>
                    <a:pt x="7560" y="0"/>
                  </a:cubicBezTo>
                  <a:cubicBezTo>
                    <a:pt x="3240" y="0"/>
                    <a:pt x="0" y="4800"/>
                    <a:pt x="0" y="12000"/>
                  </a:cubicBezTo>
                  <a:cubicBezTo>
                    <a:pt x="0" y="16800"/>
                    <a:pt x="3240" y="21600"/>
                    <a:pt x="7560" y="21600"/>
                  </a:cubicBezTo>
                  <a:cubicBezTo>
                    <a:pt x="14040" y="21600"/>
                    <a:pt x="14040" y="21600"/>
                    <a:pt x="14040" y="21600"/>
                  </a:cubicBezTo>
                  <a:cubicBezTo>
                    <a:pt x="18360" y="21600"/>
                    <a:pt x="21600" y="16800"/>
                    <a:pt x="21600" y="12000"/>
                  </a:cubicBezTo>
                  <a:cubicBezTo>
                    <a:pt x="21600" y="4800"/>
                    <a:pt x="18360" y="0"/>
                    <a:pt x="14040" y="0"/>
                  </a:cubicBezTo>
                  <a:close/>
                </a:path>
              </a:pathLst>
            </a:custGeom>
            <a:solidFill>
              <a:srgbClr val="E4E4E4"/>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860" name="Shape 860"/>
            <p:cNvSpPr/>
            <p:nvPr/>
          </p:nvSpPr>
          <p:spPr>
            <a:xfrm>
              <a:off x="6869934" y="2214517"/>
              <a:ext cx="942127" cy="297378"/>
            </a:xfrm>
            <a:custGeom>
              <a:pathLst>
                <a:path extrusionOk="0" h="21600" w="21285">
                  <a:moveTo>
                    <a:pt x="20339" y="0"/>
                  </a:moveTo>
                  <a:cubicBezTo>
                    <a:pt x="2365" y="0"/>
                    <a:pt x="2365" y="0"/>
                    <a:pt x="2365" y="0"/>
                  </a:cubicBezTo>
                  <a:cubicBezTo>
                    <a:pt x="1104" y="0"/>
                    <a:pt x="0" y="11051"/>
                    <a:pt x="0" y="11051"/>
                  </a:cubicBezTo>
                  <a:cubicBezTo>
                    <a:pt x="0" y="11051"/>
                    <a:pt x="1104" y="21600"/>
                    <a:pt x="2365" y="21600"/>
                  </a:cubicBezTo>
                  <a:cubicBezTo>
                    <a:pt x="20339" y="21600"/>
                    <a:pt x="20339" y="21600"/>
                    <a:pt x="20339" y="21600"/>
                  </a:cubicBezTo>
                  <a:cubicBezTo>
                    <a:pt x="21600" y="21600"/>
                    <a:pt x="21600" y="0"/>
                    <a:pt x="20339" y="0"/>
                  </a:cubicBezTo>
                  <a:close/>
                </a:path>
              </a:pathLst>
            </a:custGeom>
            <a:solidFill>
              <a:srgbClr val="1C4B8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861" name="Shape 861"/>
            <p:cNvSpPr/>
            <p:nvPr/>
          </p:nvSpPr>
          <p:spPr>
            <a:xfrm>
              <a:off x="7135197" y="2331146"/>
              <a:ext cx="515970" cy="64152"/>
            </a:xfrm>
            <a:custGeom>
              <a:pathLst>
                <a:path extrusionOk="0" h="21600" w="21600">
                  <a:moveTo>
                    <a:pt x="1751" y="21600"/>
                  </a:moveTo>
                  <a:cubicBezTo>
                    <a:pt x="19849" y="21600"/>
                    <a:pt x="19849" y="21600"/>
                    <a:pt x="19849" y="21600"/>
                  </a:cubicBezTo>
                  <a:cubicBezTo>
                    <a:pt x="20724" y="21600"/>
                    <a:pt x="21600" y="16800"/>
                    <a:pt x="21600" y="12000"/>
                  </a:cubicBezTo>
                  <a:cubicBezTo>
                    <a:pt x="21600" y="4800"/>
                    <a:pt x="20724" y="0"/>
                    <a:pt x="19849" y="0"/>
                  </a:cubicBezTo>
                  <a:cubicBezTo>
                    <a:pt x="1751" y="0"/>
                    <a:pt x="1751" y="0"/>
                    <a:pt x="1751" y="0"/>
                  </a:cubicBezTo>
                  <a:cubicBezTo>
                    <a:pt x="876" y="0"/>
                    <a:pt x="0" y="4800"/>
                    <a:pt x="0" y="12000"/>
                  </a:cubicBezTo>
                  <a:cubicBezTo>
                    <a:pt x="0" y="16800"/>
                    <a:pt x="876" y="21600"/>
                    <a:pt x="1751" y="21600"/>
                  </a:cubicBezTo>
                  <a:close/>
                </a:path>
              </a:pathLst>
            </a:custGeom>
            <a:solidFill>
              <a:srgbClr val="E4E4E4"/>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862" name="Shape 862"/>
            <p:cNvSpPr/>
            <p:nvPr/>
          </p:nvSpPr>
          <p:spPr>
            <a:xfrm>
              <a:off x="6954469" y="2331146"/>
              <a:ext cx="139914" cy="64152"/>
            </a:xfrm>
            <a:custGeom>
              <a:pathLst>
                <a:path extrusionOk="0" h="21600" w="21600">
                  <a:moveTo>
                    <a:pt x="7560" y="21600"/>
                  </a:moveTo>
                  <a:cubicBezTo>
                    <a:pt x="14040" y="21600"/>
                    <a:pt x="14040" y="21600"/>
                    <a:pt x="14040" y="21600"/>
                  </a:cubicBezTo>
                  <a:cubicBezTo>
                    <a:pt x="18360" y="21600"/>
                    <a:pt x="21600" y="16800"/>
                    <a:pt x="21600" y="12000"/>
                  </a:cubicBezTo>
                  <a:cubicBezTo>
                    <a:pt x="21600" y="4800"/>
                    <a:pt x="18360" y="0"/>
                    <a:pt x="14040" y="0"/>
                  </a:cubicBezTo>
                  <a:cubicBezTo>
                    <a:pt x="7560" y="0"/>
                    <a:pt x="7560" y="0"/>
                    <a:pt x="7560" y="0"/>
                  </a:cubicBezTo>
                  <a:cubicBezTo>
                    <a:pt x="3240" y="0"/>
                    <a:pt x="0" y="4800"/>
                    <a:pt x="0" y="12000"/>
                  </a:cubicBezTo>
                  <a:cubicBezTo>
                    <a:pt x="0" y="16800"/>
                    <a:pt x="3240" y="21600"/>
                    <a:pt x="7560" y="21600"/>
                  </a:cubicBezTo>
                  <a:close/>
                </a:path>
              </a:pathLst>
            </a:custGeom>
            <a:solidFill>
              <a:srgbClr val="E4E4E4"/>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863" name="Shape 863"/>
            <p:cNvSpPr/>
            <p:nvPr/>
          </p:nvSpPr>
          <p:spPr>
            <a:xfrm>
              <a:off x="7461673" y="5742993"/>
              <a:ext cx="690900" cy="244800"/>
            </a:xfrm>
            <a:prstGeom prst="ellipse">
              <a:avLst/>
            </a:prstGeom>
            <a:solidFill>
              <a:srgbClr val="BA803C"/>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864" name="Shape 864"/>
            <p:cNvSpPr/>
            <p:nvPr/>
          </p:nvSpPr>
          <p:spPr>
            <a:xfrm>
              <a:off x="7490823" y="5751741"/>
              <a:ext cx="632400" cy="180900"/>
            </a:xfrm>
            <a:prstGeom prst="ellipse">
              <a:avLst/>
            </a:prstGeom>
            <a:solidFill>
              <a:srgbClr val="93672F"/>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865" name="Shape 865"/>
            <p:cNvSpPr/>
            <p:nvPr/>
          </p:nvSpPr>
          <p:spPr>
            <a:xfrm>
              <a:off x="7705615" y="1495876"/>
              <a:ext cx="210769" cy="4381904"/>
            </a:xfrm>
            <a:custGeom>
              <a:pathLst>
                <a:path extrusionOk="0" h="21569" w="20791">
                  <a:moveTo>
                    <a:pt x="20791" y="21021"/>
                  </a:moveTo>
                  <a:cubicBezTo>
                    <a:pt x="20084" y="21362"/>
                    <a:pt x="15342" y="21533"/>
                    <a:pt x="10441" y="21565"/>
                  </a:cubicBezTo>
                  <a:cubicBezTo>
                    <a:pt x="5189" y="21600"/>
                    <a:pt x="-809" y="21370"/>
                    <a:pt x="91" y="21021"/>
                  </a:cubicBezTo>
                  <a:lnTo>
                    <a:pt x="91" y="1306"/>
                  </a:lnTo>
                  <a:cubicBezTo>
                    <a:pt x="91" y="944"/>
                    <a:pt x="1298" y="617"/>
                    <a:pt x="3196" y="381"/>
                  </a:cubicBezTo>
                  <a:cubicBezTo>
                    <a:pt x="5093" y="145"/>
                    <a:pt x="7681" y="0"/>
                    <a:pt x="10441" y="0"/>
                  </a:cubicBezTo>
                  <a:lnTo>
                    <a:pt x="10441" y="0"/>
                  </a:lnTo>
                  <a:cubicBezTo>
                    <a:pt x="13201" y="0"/>
                    <a:pt x="15788" y="145"/>
                    <a:pt x="17686" y="381"/>
                  </a:cubicBezTo>
                  <a:cubicBezTo>
                    <a:pt x="19583" y="617"/>
                    <a:pt x="20791" y="944"/>
                    <a:pt x="20791" y="1306"/>
                  </a:cubicBezTo>
                  <a:lnTo>
                    <a:pt x="20791" y="21021"/>
                  </a:lnTo>
                  <a:close/>
                </a:path>
              </a:pathLst>
            </a:custGeom>
            <a:solidFill>
              <a:srgbClr val="BA803C"/>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grpSp>
      <p:pic>
        <p:nvPicPr>
          <p:cNvPr id="866" name="Shape 866"/>
          <p:cNvPicPr preferRelativeResize="0"/>
          <p:nvPr/>
        </p:nvPicPr>
        <p:blipFill rotWithShape="1">
          <a:blip r:embed="rId2">
            <a:alphaModFix/>
          </a:blip>
          <a:srcRect b="0" l="0" r="0" t="0"/>
          <a:stretch/>
        </p:blipFill>
        <p:spPr>
          <a:xfrm>
            <a:off x="5793094" y="4002402"/>
            <a:ext cx="521836" cy="594100"/>
          </a:xfrm>
          <a:prstGeom prst="rect">
            <a:avLst/>
          </a:prstGeom>
          <a:noFill/>
          <a:ln>
            <a:noFill/>
          </a:ln>
        </p:spPr>
      </p:pic>
      <p:sp>
        <p:nvSpPr>
          <p:cNvPr id="867" name="Shape 867"/>
          <p:cNvSpPr txBox="1"/>
          <p:nvPr>
            <p:ph idx="11" type="ftr"/>
          </p:nvPr>
        </p:nvSpPr>
        <p:spPr>
          <a:xfrm>
            <a:off x="433501" y="4896880"/>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ird Split Sign 2">
  <p:cSld name="Third Split Sign 2">
    <p:spTree>
      <p:nvGrpSpPr>
        <p:cNvPr id="868" name="Shape 868"/>
        <p:cNvGrpSpPr/>
        <p:nvPr/>
      </p:nvGrpSpPr>
      <p:grpSpPr>
        <a:xfrm>
          <a:off x="0" y="0"/>
          <a:ext cx="0" cy="0"/>
          <a:chOff x="0" y="0"/>
          <a:chExt cx="0" cy="0"/>
        </a:xfrm>
      </p:grpSpPr>
      <p:sp>
        <p:nvSpPr>
          <p:cNvPr id="869" name="Shape 869"/>
          <p:cNvSpPr txBox="1"/>
          <p:nvPr>
            <p:ph idx="1" type="body"/>
          </p:nvPr>
        </p:nvSpPr>
        <p:spPr>
          <a:xfrm>
            <a:off x="428737" y="1322785"/>
            <a:ext cx="2429400" cy="31683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70" name="Shape 870"/>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871" name="Shape 871"/>
          <p:cNvSpPr txBox="1"/>
          <p:nvPr>
            <p:ph idx="2" type="body"/>
          </p:nvPr>
        </p:nvSpPr>
        <p:spPr>
          <a:xfrm>
            <a:off x="3757445" y="1673307"/>
            <a:ext cx="4915200" cy="31683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72" name="Shape 872"/>
          <p:cNvSpPr txBox="1"/>
          <p:nvPr>
            <p:ph idx="3" type="body"/>
          </p:nvPr>
        </p:nvSpPr>
        <p:spPr>
          <a:xfrm>
            <a:off x="428739" y="810853"/>
            <a:ext cx="82866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grpSp>
        <p:nvGrpSpPr>
          <p:cNvPr id="873" name="Shape 873"/>
          <p:cNvGrpSpPr/>
          <p:nvPr/>
        </p:nvGrpSpPr>
        <p:grpSpPr>
          <a:xfrm>
            <a:off x="2859728" y="1121907"/>
            <a:ext cx="1406098" cy="3368938"/>
            <a:chOff x="6869934" y="1495876"/>
            <a:chExt cx="1874298" cy="4491917"/>
          </a:xfrm>
        </p:grpSpPr>
        <p:sp>
          <p:nvSpPr>
            <p:cNvPr id="874" name="Shape 874"/>
            <p:cNvSpPr/>
            <p:nvPr/>
          </p:nvSpPr>
          <p:spPr>
            <a:xfrm>
              <a:off x="7804978" y="1746739"/>
              <a:ext cx="939254" cy="303210"/>
            </a:xfrm>
            <a:custGeom>
              <a:pathLst>
                <a:path extrusionOk="0" h="21600" w="21285">
                  <a:moveTo>
                    <a:pt x="946" y="21600"/>
                  </a:moveTo>
                  <a:cubicBezTo>
                    <a:pt x="18920" y="21600"/>
                    <a:pt x="18920" y="21600"/>
                    <a:pt x="18920" y="21600"/>
                  </a:cubicBezTo>
                  <a:cubicBezTo>
                    <a:pt x="20181" y="21600"/>
                    <a:pt x="21285" y="10800"/>
                    <a:pt x="21285" y="10800"/>
                  </a:cubicBezTo>
                  <a:cubicBezTo>
                    <a:pt x="21285" y="10800"/>
                    <a:pt x="20181" y="0"/>
                    <a:pt x="18920" y="0"/>
                  </a:cubicBezTo>
                  <a:cubicBezTo>
                    <a:pt x="946" y="0"/>
                    <a:pt x="946" y="0"/>
                    <a:pt x="946" y="0"/>
                  </a:cubicBezTo>
                  <a:cubicBezTo>
                    <a:pt x="-315" y="0"/>
                    <a:pt x="-315" y="21600"/>
                    <a:pt x="946" y="21600"/>
                  </a:cubicBezTo>
                  <a:close/>
                </a:path>
              </a:pathLst>
            </a:custGeom>
            <a:solidFill>
              <a:srgbClr val="7198A3"/>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875" name="Shape 875"/>
            <p:cNvSpPr/>
            <p:nvPr/>
          </p:nvSpPr>
          <p:spPr>
            <a:xfrm>
              <a:off x="7963047" y="1863368"/>
              <a:ext cx="515970" cy="64152"/>
            </a:xfrm>
            <a:custGeom>
              <a:pathLst>
                <a:path extrusionOk="0" h="21600" w="21600">
                  <a:moveTo>
                    <a:pt x="19849" y="0"/>
                  </a:moveTo>
                  <a:cubicBezTo>
                    <a:pt x="1751" y="0"/>
                    <a:pt x="1751" y="0"/>
                    <a:pt x="1751" y="0"/>
                  </a:cubicBezTo>
                  <a:cubicBezTo>
                    <a:pt x="876" y="0"/>
                    <a:pt x="0" y="4800"/>
                    <a:pt x="0" y="12000"/>
                  </a:cubicBezTo>
                  <a:cubicBezTo>
                    <a:pt x="0" y="16800"/>
                    <a:pt x="876" y="21600"/>
                    <a:pt x="1751" y="21600"/>
                  </a:cubicBezTo>
                  <a:cubicBezTo>
                    <a:pt x="19849" y="21600"/>
                    <a:pt x="19849" y="21600"/>
                    <a:pt x="19849" y="21600"/>
                  </a:cubicBezTo>
                  <a:cubicBezTo>
                    <a:pt x="21016" y="21600"/>
                    <a:pt x="21600" y="16800"/>
                    <a:pt x="21600" y="12000"/>
                  </a:cubicBezTo>
                  <a:cubicBezTo>
                    <a:pt x="21600" y="4800"/>
                    <a:pt x="21016" y="0"/>
                    <a:pt x="19849" y="0"/>
                  </a:cubicBezTo>
                  <a:close/>
                </a:path>
              </a:pathLst>
            </a:custGeom>
            <a:solidFill>
              <a:srgbClr val="E4E4E4"/>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876" name="Shape 876"/>
            <p:cNvSpPr/>
            <p:nvPr/>
          </p:nvSpPr>
          <p:spPr>
            <a:xfrm>
              <a:off x="8522720" y="1863368"/>
              <a:ext cx="136998" cy="64152"/>
            </a:xfrm>
            <a:custGeom>
              <a:pathLst>
                <a:path extrusionOk="0" h="21600" w="21600">
                  <a:moveTo>
                    <a:pt x="14040" y="0"/>
                  </a:moveTo>
                  <a:cubicBezTo>
                    <a:pt x="7560" y="0"/>
                    <a:pt x="7560" y="0"/>
                    <a:pt x="7560" y="0"/>
                  </a:cubicBezTo>
                  <a:cubicBezTo>
                    <a:pt x="3240" y="0"/>
                    <a:pt x="0" y="4800"/>
                    <a:pt x="0" y="12000"/>
                  </a:cubicBezTo>
                  <a:cubicBezTo>
                    <a:pt x="0" y="16800"/>
                    <a:pt x="3240" y="21600"/>
                    <a:pt x="7560" y="21600"/>
                  </a:cubicBezTo>
                  <a:cubicBezTo>
                    <a:pt x="14040" y="21600"/>
                    <a:pt x="14040" y="21600"/>
                    <a:pt x="14040" y="21600"/>
                  </a:cubicBezTo>
                  <a:cubicBezTo>
                    <a:pt x="18360" y="21600"/>
                    <a:pt x="21600" y="16800"/>
                    <a:pt x="21600" y="12000"/>
                  </a:cubicBezTo>
                  <a:cubicBezTo>
                    <a:pt x="21600" y="4800"/>
                    <a:pt x="18360" y="0"/>
                    <a:pt x="14040" y="0"/>
                  </a:cubicBezTo>
                  <a:close/>
                </a:path>
              </a:pathLst>
            </a:custGeom>
            <a:solidFill>
              <a:srgbClr val="E4E4E4"/>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877" name="Shape 877"/>
            <p:cNvSpPr/>
            <p:nvPr/>
          </p:nvSpPr>
          <p:spPr>
            <a:xfrm>
              <a:off x="6869934" y="2214517"/>
              <a:ext cx="942127" cy="297378"/>
            </a:xfrm>
            <a:custGeom>
              <a:pathLst>
                <a:path extrusionOk="0" h="21600" w="21285">
                  <a:moveTo>
                    <a:pt x="20339" y="0"/>
                  </a:moveTo>
                  <a:cubicBezTo>
                    <a:pt x="2365" y="0"/>
                    <a:pt x="2365" y="0"/>
                    <a:pt x="2365" y="0"/>
                  </a:cubicBezTo>
                  <a:cubicBezTo>
                    <a:pt x="1104" y="0"/>
                    <a:pt x="0" y="11051"/>
                    <a:pt x="0" y="11051"/>
                  </a:cubicBezTo>
                  <a:cubicBezTo>
                    <a:pt x="0" y="11051"/>
                    <a:pt x="1104" y="21600"/>
                    <a:pt x="2365" y="21600"/>
                  </a:cubicBezTo>
                  <a:cubicBezTo>
                    <a:pt x="20339" y="21600"/>
                    <a:pt x="20339" y="21600"/>
                    <a:pt x="20339" y="21600"/>
                  </a:cubicBezTo>
                  <a:cubicBezTo>
                    <a:pt x="21600" y="21600"/>
                    <a:pt x="21600" y="0"/>
                    <a:pt x="20339" y="0"/>
                  </a:cubicBezTo>
                  <a:close/>
                </a:path>
              </a:pathLst>
            </a:custGeom>
            <a:solidFill>
              <a:srgbClr val="1C4B8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878" name="Shape 878"/>
            <p:cNvSpPr/>
            <p:nvPr/>
          </p:nvSpPr>
          <p:spPr>
            <a:xfrm>
              <a:off x="7135197" y="2331146"/>
              <a:ext cx="515970" cy="64152"/>
            </a:xfrm>
            <a:custGeom>
              <a:pathLst>
                <a:path extrusionOk="0" h="21600" w="21600">
                  <a:moveTo>
                    <a:pt x="1751" y="21600"/>
                  </a:moveTo>
                  <a:cubicBezTo>
                    <a:pt x="19849" y="21600"/>
                    <a:pt x="19849" y="21600"/>
                    <a:pt x="19849" y="21600"/>
                  </a:cubicBezTo>
                  <a:cubicBezTo>
                    <a:pt x="20724" y="21600"/>
                    <a:pt x="21600" y="16800"/>
                    <a:pt x="21600" y="12000"/>
                  </a:cubicBezTo>
                  <a:cubicBezTo>
                    <a:pt x="21600" y="4800"/>
                    <a:pt x="20724" y="0"/>
                    <a:pt x="19849" y="0"/>
                  </a:cubicBezTo>
                  <a:cubicBezTo>
                    <a:pt x="1751" y="0"/>
                    <a:pt x="1751" y="0"/>
                    <a:pt x="1751" y="0"/>
                  </a:cubicBezTo>
                  <a:cubicBezTo>
                    <a:pt x="876" y="0"/>
                    <a:pt x="0" y="4800"/>
                    <a:pt x="0" y="12000"/>
                  </a:cubicBezTo>
                  <a:cubicBezTo>
                    <a:pt x="0" y="16800"/>
                    <a:pt x="876" y="21600"/>
                    <a:pt x="1751" y="21600"/>
                  </a:cubicBezTo>
                  <a:close/>
                </a:path>
              </a:pathLst>
            </a:custGeom>
            <a:solidFill>
              <a:srgbClr val="E4E4E4"/>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879" name="Shape 879"/>
            <p:cNvSpPr/>
            <p:nvPr/>
          </p:nvSpPr>
          <p:spPr>
            <a:xfrm>
              <a:off x="6954469" y="2331146"/>
              <a:ext cx="139914" cy="64152"/>
            </a:xfrm>
            <a:custGeom>
              <a:pathLst>
                <a:path extrusionOk="0" h="21600" w="21600">
                  <a:moveTo>
                    <a:pt x="7560" y="21600"/>
                  </a:moveTo>
                  <a:cubicBezTo>
                    <a:pt x="14040" y="21600"/>
                    <a:pt x="14040" y="21600"/>
                    <a:pt x="14040" y="21600"/>
                  </a:cubicBezTo>
                  <a:cubicBezTo>
                    <a:pt x="18360" y="21600"/>
                    <a:pt x="21600" y="16800"/>
                    <a:pt x="21600" y="12000"/>
                  </a:cubicBezTo>
                  <a:cubicBezTo>
                    <a:pt x="21600" y="4800"/>
                    <a:pt x="18360" y="0"/>
                    <a:pt x="14040" y="0"/>
                  </a:cubicBezTo>
                  <a:cubicBezTo>
                    <a:pt x="7560" y="0"/>
                    <a:pt x="7560" y="0"/>
                    <a:pt x="7560" y="0"/>
                  </a:cubicBezTo>
                  <a:cubicBezTo>
                    <a:pt x="3240" y="0"/>
                    <a:pt x="0" y="4800"/>
                    <a:pt x="0" y="12000"/>
                  </a:cubicBezTo>
                  <a:cubicBezTo>
                    <a:pt x="0" y="16800"/>
                    <a:pt x="3240" y="21600"/>
                    <a:pt x="7560" y="21600"/>
                  </a:cubicBezTo>
                  <a:close/>
                </a:path>
              </a:pathLst>
            </a:custGeom>
            <a:solidFill>
              <a:srgbClr val="E4E4E4"/>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880" name="Shape 880"/>
            <p:cNvSpPr/>
            <p:nvPr/>
          </p:nvSpPr>
          <p:spPr>
            <a:xfrm>
              <a:off x="7461673" y="5742993"/>
              <a:ext cx="690900" cy="244800"/>
            </a:xfrm>
            <a:prstGeom prst="ellipse">
              <a:avLst/>
            </a:prstGeom>
            <a:solidFill>
              <a:srgbClr val="BA803C"/>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881" name="Shape 881"/>
            <p:cNvSpPr/>
            <p:nvPr/>
          </p:nvSpPr>
          <p:spPr>
            <a:xfrm>
              <a:off x="7490823" y="5751741"/>
              <a:ext cx="632400" cy="180900"/>
            </a:xfrm>
            <a:prstGeom prst="ellipse">
              <a:avLst/>
            </a:prstGeom>
            <a:solidFill>
              <a:srgbClr val="93672F"/>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sp>
          <p:nvSpPr>
            <p:cNvPr id="882" name="Shape 882"/>
            <p:cNvSpPr/>
            <p:nvPr/>
          </p:nvSpPr>
          <p:spPr>
            <a:xfrm>
              <a:off x="7705615" y="1495876"/>
              <a:ext cx="210769" cy="4381904"/>
            </a:xfrm>
            <a:custGeom>
              <a:pathLst>
                <a:path extrusionOk="0" h="21569" w="20791">
                  <a:moveTo>
                    <a:pt x="20791" y="21021"/>
                  </a:moveTo>
                  <a:cubicBezTo>
                    <a:pt x="20084" y="21362"/>
                    <a:pt x="15342" y="21533"/>
                    <a:pt x="10441" y="21565"/>
                  </a:cubicBezTo>
                  <a:cubicBezTo>
                    <a:pt x="5189" y="21600"/>
                    <a:pt x="-809" y="21370"/>
                    <a:pt x="91" y="21021"/>
                  </a:cubicBezTo>
                  <a:lnTo>
                    <a:pt x="91" y="1306"/>
                  </a:lnTo>
                  <a:cubicBezTo>
                    <a:pt x="91" y="944"/>
                    <a:pt x="1298" y="617"/>
                    <a:pt x="3196" y="381"/>
                  </a:cubicBezTo>
                  <a:cubicBezTo>
                    <a:pt x="5093" y="145"/>
                    <a:pt x="7681" y="0"/>
                    <a:pt x="10441" y="0"/>
                  </a:cubicBezTo>
                  <a:lnTo>
                    <a:pt x="10441" y="0"/>
                  </a:lnTo>
                  <a:cubicBezTo>
                    <a:pt x="13201" y="0"/>
                    <a:pt x="15788" y="145"/>
                    <a:pt x="17686" y="381"/>
                  </a:cubicBezTo>
                  <a:cubicBezTo>
                    <a:pt x="19583" y="617"/>
                    <a:pt x="20791" y="944"/>
                    <a:pt x="20791" y="1306"/>
                  </a:cubicBezTo>
                  <a:lnTo>
                    <a:pt x="20791" y="21021"/>
                  </a:lnTo>
                  <a:close/>
                </a:path>
              </a:pathLst>
            </a:custGeom>
            <a:solidFill>
              <a:srgbClr val="BA803C"/>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sz="700">
                <a:solidFill>
                  <a:schemeClr val="dk1"/>
                </a:solidFill>
                <a:latin typeface="Arial"/>
                <a:ea typeface="Arial"/>
                <a:cs typeface="Arial"/>
                <a:sym typeface="Arial"/>
              </a:endParaRPr>
            </a:p>
          </p:txBody>
        </p:sp>
      </p:grpSp>
      <p:pic>
        <p:nvPicPr>
          <p:cNvPr id="883" name="Shape 883"/>
          <p:cNvPicPr preferRelativeResize="0"/>
          <p:nvPr/>
        </p:nvPicPr>
        <p:blipFill rotWithShape="1">
          <a:blip r:embed="rId2">
            <a:alphaModFix/>
          </a:blip>
          <a:srcRect b="0" l="0" r="0" t="0"/>
          <a:stretch/>
        </p:blipFill>
        <p:spPr>
          <a:xfrm>
            <a:off x="3483754" y="4002402"/>
            <a:ext cx="521836" cy="594100"/>
          </a:xfrm>
          <a:prstGeom prst="rect">
            <a:avLst/>
          </a:prstGeom>
          <a:noFill/>
          <a:ln>
            <a:noFill/>
          </a:ln>
        </p:spPr>
      </p:pic>
      <p:sp>
        <p:nvSpPr>
          <p:cNvPr id="884" name="Shape 884"/>
          <p:cNvSpPr txBox="1"/>
          <p:nvPr>
            <p:ph idx="11" type="ftr"/>
          </p:nvPr>
        </p:nvSpPr>
        <p:spPr>
          <a:xfrm>
            <a:off x="433501" y="4896880"/>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ird split 3" showMasterSp="0">
  <p:cSld name="Third split 3">
    <p:spTree>
      <p:nvGrpSpPr>
        <p:cNvPr id="885" name="Shape 885"/>
        <p:cNvGrpSpPr/>
        <p:nvPr/>
      </p:nvGrpSpPr>
      <p:grpSpPr>
        <a:xfrm>
          <a:off x="0" y="0"/>
          <a:ext cx="0" cy="0"/>
          <a:chOff x="0" y="0"/>
          <a:chExt cx="0" cy="0"/>
        </a:xfrm>
      </p:grpSpPr>
      <p:sp>
        <p:nvSpPr>
          <p:cNvPr id="886" name="Shape 886"/>
          <p:cNvSpPr/>
          <p:nvPr/>
        </p:nvSpPr>
        <p:spPr>
          <a:xfrm>
            <a:off x="342944" y="1316302"/>
            <a:ext cx="2943900" cy="3484200"/>
          </a:xfrm>
          <a:prstGeom prst="rect">
            <a:avLst/>
          </a:prstGeom>
          <a:solidFill>
            <a:schemeClr val="lt2">
              <a:alpha val="54900"/>
            </a:scheme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sz="800">
              <a:solidFill>
                <a:schemeClr val="lt1"/>
              </a:solidFill>
              <a:latin typeface="Arial"/>
              <a:ea typeface="Arial"/>
              <a:cs typeface="Arial"/>
              <a:sym typeface="Arial"/>
            </a:endParaRPr>
          </a:p>
        </p:txBody>
      </p:sp>
      <p:pic>
        <p:nvPicPr>
          <p:cNvPr id="887" name="Shape 887"/>
          <p:cNvPicPr preferRelativeResize="0"/>
          <p:nvPr/>
        </p:nvPicPr>
        <p:blipFill rotWithShape="1">
          <a:blip r:embed="rId2">
            <a:alphaModFix amt="50000"/>
          </a:blip>
          <a:srcRect b="5340" l="29589" r="-29589" t="-5339"/>
          <a:stretch/>
        </p:blipFill>
        <p:spPr>
          <a:xfrm>
            <a:off x="2" y="1340"/>
            <a:ext cx="9141615" cy="5142158"/>
          </a:xfrm>
          <a:prstGeom prst="rect">
            <a:avLst/>
          </a:prstGeom>
          <a:noFill/>
          <a:ln>
            <a:noFill/>
          </a:ln>
        </p:spPr>
      </p:pic>
      <p:sp>
        <p:nvSpPr>
          <p:cNvPr id="888" name="Shape 888"/>
          <p:cNvSpPr txBox="1"/>
          <p:nvPr>
            <p:ph idx="1" type="body"/>
          </p:nvPr>
        </p:nvSpPr>
        <p:spPr>
          <a:xfrm>
            <a:off x="342944" y="1322787"/>
            <a:ext cx="2943900" cy="3477900"/>
          </a:xfrm>
          <a:prstGeom prst="rect">
            <a:avLst/>
          </a:prstGeom>
          <a:noFill/>
          <a:ln>
            <a:noFill/>
          </a:ln>
        </p:spPr>
        <p:txBody>
          <a:bodyPr anchorCtr="0" anchor="t" bIns="137175" lIns="137175" spcFirstLastPara="1" rIns="137175" wrap="square" tIns="137175"/>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89" name="Shape 889"/>
          <p:cNvSpPr txBox="1"/>
          <p:nvPr>
            <p:ph idx="2" type="body"/>
          </p:nvPr>
        </p:nvSpPr>
        <p:spPr>
          <a:xfrm>
            <a:off x="3286981" y="1316736"/>
            <a:ext cx="5503800" cy="3477300"/>
          </a:xfrm>
          <a:prstGeom prst="rect">
            <a:avLst/>
          </a:prstGeom>
          <a:noFill/>
          <a:ln>
            <a:noFill/>
          </a:ln>
        </p:spPr>
        <p:txBody>
          <a:bodyPr anchorCtr="0" anchor="t" bIns="137175" lIns="137175" spcFirstLastPara="1" rIns="137175" wrap="square" tIns="137175"/>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90" name="Shape 890"/>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891" name="Shape 891"/>
          <p:cNvSpPr txBox="1"/>
          <p:nvPr>
            <p:ph idx="3" type="body"/>
          </p:nvPr>
        </p:nvSpPr>
        <p:spPr>
          <a:xfrm>
            <a:off x="428739" y="810853"/>
            <a:ext cx="82866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92" name="Shape 892"/>
          <p:cNvSpPr txBox="1"/>
          <p:nvPr>
            <p:ph idx="11" type="ftr"/>
          </p:nvPr>
        </p:nvSpPr>
        <p:spPr>
          <a:xfrm>
            <a:off x="433501" y="4896880"/>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ird split 2 blue" showMasterSp="0">
  <p:cSld name="Third split 2 blue">
    <p:spTree>
      <p:nvGrpSpPr>
        <p:cNvPr id="893" name="Shape 893"/>
        <p:cNvGrpSpPr/>
        <p:nvPr/>
      </p:nvGrpSpPr>
      <p:grpSpPr>
        <a:xfrm>
          <a:off x="0" y="0"/>
          <a:ext cx="0" cy="0"/>
          <a:chOff x="0" y="0"/>
          <a:chExt cx="0" cy="0"/>
        </a:xfrm>
      </p:grpSpPr>
      <p:sp>
        <p:nvSpPr>
          <p:cNvPr id="894" name="Shape 894"/>
          <p:cNvSpPr/>
          <p:nvPr/>
        </p:nvSpPr>
        <p:spPr>
          <a:xfrm>
            <a:off x="3270403" y="1316302"/>
            <a:ext cx="5514000" cy="3484200"/>
          </a:xfrm>
          <a:prstGeom prst="rect">
            <a:avLst/>
          </a:prstGeom>
          <a:solidFill>
            <a:schemeClr val="lt2">
              <a:alpha val="54900"/>
            </a:scheme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sz="800">
              <a:solidFill>
                <a:schemeClr val="lt1"/>
              </a:solidFill>
              <a:latin typeface="Arial"/>
              <a:ea typeface="Arial"/>
              <a:cs typeface="Arial"/>
              <a:sym typeface="Arial"/>
            </a:endParaRPr>
          </a:p>
        </p:txBody>
      </p:sp>
      <p:sp>
        <p:nvSpPr>
          <p:cNvPr id="895" name="Shape 895"/>
          <p:cNvSpPr/>
          <p:nvPr/>
        </p:nvSpPr>
        <p:spPr>
          <a:xfrm>
            <a:off x="342944" y="1316302"/>
            <a:ext cx="2943900" cy="34842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sz="800">
              <a:solidFill>
                <a:schemeClr val="lt1"/>
              </a:solidFill>
              <a:latin typeface="Arial"/>
              <a:ea typeface="Arial"/>
              <a:cs typeface="Arial"/>
              <a:sym typeface="Arial"/>
            </a:endParaRPr>
          </a:p>
        </p:txBody>
      </p:sp>
      <p:sp>
        <p:nvSpPr>
          <p:cNvPr id="896" name="Shape 896"/>
          <p:cNvSpPr txBox="1"/>
          <p:nvPr>
            <p:ph idx="1" type="body"/>
          </p:nvPr>
        </p:nvSpPr>
        <p:spPr>
          <a:xfrm>
            <a:off x="342944" y="1316300"/>
            <a:ext cx="2943900" cy="3484200"/>
          </a:xfrm>
          <a:prstGeom prst="rect">
            <a:avLst/>
          </a:prstGeom>
          <a:noFill/>
          <a:ln>
            <a:noFill/>
          </a:ln>
        </p:spPr>
        <p:txBody>
          <a:bodyPr anchorCtr="0" anchor="t" bIns="137175" lIns="137175" spcFirstLastPara="1" rIns="137175" wrap="square" tIns="137175"/>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chemeClr val="lt1"/>
                </a:solidFill>
                <a:latin typeface="Arial"/>
                <a:ea typeface="Arial"/>
                <a:cs typeface="Arial"/>
                <a:sym typeface="Arial"/>
              </a:defRPr>
            </a:lvl1pPr>
            <a:lvl2pPr indent="-317500" lvl="1" marL="914400" marR="0" rtl="0" algn="l">
              <a:lnSpc>
                <a:spcPct val="100000"/>
              </a:lnSpc>
              <a:spcBef>
                <a:spcPts val="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04800" lvl="2" marL="13716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298450" lvl="3" marL="1828800" marR="0" rtl="0" algn="l">
              <a:lnSpc>
                <a:spcPct val="100000"/>
              </a:lnSpc>
              <a:spcBef>
                <a:spcPts val="500"/>
              </a:spcBef>
              <a:spcAft>
                <a:spcPts val="0"/>
              </a:spcAft>
              <a:buClr>
                <a:schemeClr val="lt1"/>
              </a:buClr>
              <a:buSzPts val="1100"/>
              <a:buFont typeface="Arial"/>
              <a:buChar char="•"/>
              <a:defRPr b="1" i="0" sz="1100" u="none" cap="none" strike="noStrike">
                <a:solidFill>
                  <a:schemeClr val="lt1"/>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lt1"/>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id="897" name="Shape 897"/>
          <p:cNvPicPr preferRelativeResize="0"/>
          <p:nvPr/>
        </p:nvPicPr>
        <p:blipFill rotWithShape="1">
          <a:blip r:embed="rId2">
            <a:alphaModFix amt="60000"/>
          </a:blip>
          <a:srcRect b="6211" l="32246" r="35069" t="25154"/>
          <a:stretch/>
        </p:blipFill>
        <p:spPr>
          <a:xfrm>
            <a:off x="320930" y="1293397"/>
            <a:ext cx="2988664" cy="3529260"/>
          </a:xfrm>
          <a:prstGeom prst="rect">
            <a:avLst/>
          </a:prstGeom>
          <a:noFill/>
          <a:ln>
            <a:noFill/>
          </a:ln>
        </p:spPr>
      </p:pic>
      <p:sp>
        <p:nvSpPr>
          <p:cNvPr id="898" name="Shape 898"/>
          <p:cNvSpPr txBox="1"/>
          <p:nvPr>
            <p:ph idx="2" type="body"/>
          </p:nvPr>
        </p:nvSpPr>
        <p:spPr>
          <a:xfrm>
            <a:off x="3286983" y="1316301"/>
            <a:ext cx="5389500" cy="3484200"/>
          </a:xfrm>
          <a:prstGeom prst="rect">
            <a:avLst/>
          </a:prstGeom>
          <a:noFill/>
          <a:ln>
            <a:noFill/>
          </a:ln>
        </p:spPr>
        <p:txBody>
          <a:bodyPr anchorCtr="0" anchor="t" bIns="137175" lIns="137175" spcFirstLastPara="1" rIns="137175" wrap="square" tIns="137175"/>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rgbClr val="5C656A"/>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rgbClr val="5C656A"/>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rgbClr val="5C656A"/>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99" name="Shape 899"/>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900" name="Shape 900"/>
          <p:cNvSpPr txBox="1"/>
          <p:nvPr>
            <p:ph idx="3" type="body"/>
          </p:nvPr>
        </p:nvSpPr>
        <p:spPr>
          <a:xfrm>
            <a:off x="428739" y="810853"/>
            <a:ext cx="82866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901" name="Shape 901"/>
          <p:cNvSpPr txBox="1"/>
          <p:nvPr>
            <p:ph idx="11" type="ftr"/>
          </p:nvPr>
        </p:nvSpPr>
        <p:spPr>
          <a:xfrm>
            <a:off x="433501" y="4896880"/>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ird split 2 Trees" showMasterSp="0">
  <p:cSld name="Third split 2 Trees">
    <p:spTree>
      <p:nvGrpSpPr>
        <p:cNvPr id="902" name="Shape 902"/>
        <p:cNvGrpSpPr/>
        <p:nvPr/>
      </p:nvGrpSpPr>
      <p:grpSpPr>
        <a:xfrm>
          <a:off x="0" y="0"/>
          <a:ext cx="0" cy="0"/>
          <a:chOff x="0" y="0"/>
          <a:chExt cx="0" cy="0"/>
        </a:xfrm>
      </p:grpSpPr>
      <p:sp>
        <p:nvSpPr>
          <p:cNvPr id="903" name="Shape 903"/>
          <p:cNvSpPr/>
          <p:nvPr/>
        </p:nvSpPr>
        <p:spPr>
          <a:xfrm>
            <a:off x="3270400" y="1316302"/>
            <a:ext cx="5514000" cy="3484200"/>
          </a:xfrm>
          <a:prstGeom prst="rect">
            <a:avLst/>
          </a:prstGeom>
          <a:solidFill>
            <a:schemeClr val="lt2">
              <a:alpha val="54900"/>
            </a:scheme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sz="800">
              <a:solidFill>
                <a:schemeClr val="lt1"/>
              </a:solidFill>
              <a:latin typeface="Arial"/>
              <a:ea typeface="Arial"/>
              <a:cs typeface="Arial"/>
              <a:sym typeface="Arial"/>
            </a:endParaRPr>
          </a:p>
        </p:txBody>
      </p:sp>
      <p:sp>
        <p:nvSpPr>
          <p:cNvPr id="904" name="Shape 904"/>
          <p:cNvSpPr/>
          <p:nvPr/>
        </p:nvSpPr>
        <p:spPr>
          <a:xfrm>
            <a:off x="342944" y="1316302"/>
            <a:ext cx="2943900" cy="3484200"/>
          </a:xfrm>
          <a:prstGeom prst="rect">
            <a:avLst/>
          </a:prstGeom>
          <a:solidFill>
            <a:srgbClr val="14713E"/>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sz="800">
              <a:solidFill>
                <a:schemeClr val="lt1"/>
              </a:solidFill>
              <a:latin typeface="Arial"/>
              <a:ea typeface="Arial"/>
              <a:cs typeface="Arial"/>
              <a:sym typeface="Arial"/>
            </a:endParaRPr>
          </a:p>
        </p:txBody>
      </p:sp>
      <p:pic>
        <p:nvPicPr>
          <p:cNvPr id="905" name="Shape 905"/>
          <p:cNvPicPr preferRelativeResize="0"/>
          <p:nvPr/>
        </p:nvPicPr>
        <p:blipFill rotWithShape="1">
          <a:blip r:embed="rId2">
            <a:alphaModFix amt="50000"/>
          </a:blip>
          <a:srcRect b="6211" l="32246" r="35069" t="25154"/>
          <a:stretch/>
        </p:blipFill>
        <p:spPr>
          <a:xfrm>
            <a:off x="320930" y="1293397"/>
            <a:ext cx="2988664" cy="3529260"/>
          </a:xfrm>
          <a:prstGeom prst="rect">
            <a:avLst/>
          </a:prstGeom>
          <a:noFill/>
          <a:ln>
            <a:noFill/>
          </a:ln>
        </p:spPr>
      </p:pic>
      <p:sp>
        <p:nvSpPr>
          <p:cNvPr id="906" name="Shape 906"/>
          <p:cNvSpPr txBox="1"/>
          <p:nvPr>
            <p:ph idx="1" type="body"/>
          </p:nvPr>
        </p:nvSpPr>
        <p:spPr>
          <a:xfrm>
            <a:off x="342944" y="1316304"/>
            <a:ext cx="2943900" cy="3484200"/>
          </a:xfrm>
          <a:prstGeom prst="rect">
            <a:avLst/>
          </a:prstGeom>
          <a:noFill/>
          <a:ln>
            <a:noFill/>
          </a:ln>
        </p:spPr>
        <p:txBody>
          <a:bodyPr anchorCtr="0" anchor="t" bIns="137175" lIns="137175" spcFirstLastPara="1" rIns="137175" wrap="square" tIns="137175"/>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chemeClr val="lt1"/>
                </a:solidFill>
                <a:latin typeface="Arial"/>
                <a:ea typeface="Arial"/>
                <a:cs typeface="Arial"/>
                <a:sym typeface="Arial"/>
              </a:defRPr>
            </a:lvl1pPr>
            <a:lvl2pPr indent="-317500" lvl="1" marL="914400" marR="0" rtl="0" algn="l">
              <a:lnSpc>
                <a:spcPct val="100000"/>
              </a:lnSpc>
              <a:spcBef>
                <a:spcPts val="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04800" lvl="2" marL="1371600"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298450" lvl="3" marL="1828800" marR="0" rtl="0" algn="l">
              <a:lnSpc>
                <a:spcPct val="100000"/>
              </a:lnSpc>
              <a:spcBef>
                <a:spcPts val="500"/>
              </a:spcBef>
              <a:spcAft>
                <a:spcPts val="0"/>
              </a:spcAft>
              <a:buClr>
                <a:schemeClr val="lt1"/>
              </a:buClr>
              <a:buSzPts val="1100"/>
              <a:buFont typeface="Arial"/>
              <a:buChar char="•"/>
              <a:defRPr b="1" i="0" sz="1100" u="none" cap="none" strike="noStrike">
                <a:solidFill>
                  <a:schemeClr val="lt1"/>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lt1"/>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907" name="Shape 907"/>
          <p:cNvSpPr txBox="1"/>
          <p:nvPr>
            <p:ph idx="2" type="body"/>
          </p:nvPr>
        </p:nvSpPr>
        <p:spPr>
          <a:xfrm>
            <a:off x="3286983" y="1316302"/>
            <a:ext cx="5370300" cy="3484200"/>
          </a:xfrm>
          <a:prstGeom prst="rect">
            <a:avLst/>
          </a:prstGeom>
          <a:noFill/>
          <a:ln>
            <a:noFill/>
          </a:ln>
        </p:spPr>
        <p:txBody>
          <a:bodyPr anchorCtr="0" anchor="t" bIns="137175" lIns="137175" spcFirstLastPara="1" rIns="137175" wrap="square" tIns="137175"/>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rgbClr val="5C656A"/>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rgbClr val="5C656A"/>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rgbClr val="5C656A"/>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908" name="Shape 908"/>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909" name="Shape 909"/>
          <p:cNvSpPr txBox="1"/>
          <p:nvPr>
            <p:ph idx="3" type="body"/>
          </p:nvPr>
        </p:nvSpPr>
        <p:spPr>
          <a:xfrm>
            <a:off x="428739" y="810853"/>
            <a:ext cx="82866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910" name="Shape 910"/>
          <p:cNvSpPr txBox="1"/>
          <p:nvPr>
            <p:ph idx="11" type="ftr"/>
          </p:nvPr>
        </p:nvSpPr>
        <p:spPr>
          <a:xfrm>
            <a:off x="433501" y="4896880"/>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ge_Content">
  <p:cSld name="Stage_Content">
    <p:spTree>
      <p:nvGrpSpPr>
        <p:cNvPr id="911" name="Shape 911"/>
        <p:cNvGrpSpPr/>
        <p:nvPr/>
      </p:nvGrpSpPr>
      <p:grpSpPr>
        <a:xfrm>
          <a:off x="0" y="0"/>
          <a:ext cx="0" cy="0"/>
          <a:chOff x="0" y="0"/>
          <a:chExt cx="0" cy="0"/>
        </a:xfrm>
      </p:grpSpPr>
      <p:sp>
        <p:nvSpPr>
          <p:cNvPr id="912" name="Shape 912"/>
          <p:cNvSpPr/>
          <p:nvPr/>
        </p:nvSpPr>
        <p:spPr>
          <a:xfrm>
            <a:off x="5896496" y="3278767"/>
            <a:ext cx="3254310" cy="1672164"/>
          </a:xfrm>
          <a:custGeom>
            <a:pathLst>
              <a:path extrusionOk="0" h="21600" w="21600">
                <a:moveTo>
                  <a:pt x="19435" y="0"/>
                </a:moveTo>
                <a:lnTo>
                  <a:pt x="20865" y="5106"/>
                </a:lnTo>
                <a:lnTo>
                  <a:pt x="21600" y="5674"/>
                </a:lnTo>
                <a:lnTo>
                  <a:pt x="21600" y="21600"/>
                </a:lnTo>
                <a:lnTo>
                  <a:pt x="0" y="21600"/>
                </a:lnTo>
                <a:lnTo>
                  <a:pt x="63" y="7136"/>
                </a:lnTo>
                <a:lnTo>
                  <a:pt x="5214" y="5404"/>
                </a:lnTo>
                <a:lnTo>
                  <a:pt x="6882" y="3674"/>
                </a:lnTo>
                <a:lnTo>
                  <a:pt x="9130" y="6102"/>
                </a:lnTo>
                <a:lnTo>
                  <a:pt x="9656" y="5236"/>
                </a:lnTo>
                <a:lnTo>
                  <a:pt x="14145" y="6362"/>
                </a:lnTo>
                <a:lnTo>
                  <a:pt x="16841" y="3099"/>
                </a:lnTo>
                <a:lnTo>
                  <a:pt x="18192" y="440"/>
                </a:lnTo>
                <a:close/>
              </a:path>
            </a:pathLst>
          </a:custGeom>
          <a:solidFill>
            <a:srgbClr val="0071DE"/>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13" name="Shape 913"/>
          <p:cNvSpPr/>
          <p:nvPr/>
        </p:nvSpPr>
        <p:spPr>
          <a:xfrm>
            <a:off x="8535198" y="3279610"/>
            <a:ext cx="615600" cy="872100"/>
          </a:xfrm>
          <a:custGeom>
            <a:pathLst>
              <a:path extrusionOk="0" h="21600" w="21600">
                <a:moveTo>
                  <a:pt x="10172" y="0"/>
                </a:moveTo>
                <a:lnTo>
                  <a:pt x="17607" y="9810"/>
                </a:lnTo>
                <a:lnTo>
                  <a:pt x="21600" y="10956"/>
                </a:lnTo>
                <a:lnTo>
                  <a:pt x="21600" y="20109"/>
                </a:lnTo>
                <a:lnTo>
                  <a:pt x="13515" y="21600"/>
                </a:lnTo>
                <a:lnTo>
                  <a:pt x="2188" y="8939"/>
                </a:lnTo>
                <a:lnTo>
                  <a:pt x="0" y="4515"/>
                </a:lnTo>
                <a:lnTo>
                  <a:pt x="4532" y="4612"/>
                </a:lnTo>
                <a:lnTo>
                  <a:pt x="7832" y="4089"/>
                </a:lnTo>
                <a:lnTo>
                  <a:pt x="8447" y="1754"/>
                </a:lnTo>
                <a:lnTo>
                  <a:pt x="10030" y="1379"/>
                </a:lnTo>
                <a:close/>
              </a:path>
            </a:pathLst>
          </a:custGeom>
          <a:solidFill>
            <a:srgbClr val="137FE2"/>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14" name="Shape 914"/>
          <p:cNvSpPr/>
          <p:nvPr/>
        </p:nvSpPr>
        <p:spPr>
          <a:xfrm>
            <a:off x="2" y="3430132"/>
            <a:ext cx="6491070" cy="1520802"/>
          </a:xfrm>
          <a:custGeom>
            <a:pathLst>
              <a:path extrusionOk="0" h="21600" w="21600">
                <a:moveTo>
                  <a:pt x="18190" y="0"/>
                </a:moveTo>
                <a:lnTo>
                  <a:pt x="21600" y="7645"/>
                </a:lnTo>
                <a:lnTo>
                  <a:pt x="20756" y="21600"/>
                </a:lnTo>
                <a:lnTo>
                  <a:pt x="0" y="21600"/>
                </a:lnTo>
                <a:lnTo>
                  <a:pt x="0" y="8300"/>
                </a:lnTo>
                <a:lnTo>
                  <a:pt x="2034" y="6800"/>
                </a:lnTo>
                <a:lnTo>
                  <a:pt x="2816" y="5020"/>
                </a:lnTo>
                <a:lnTo>
                  <a:pt x="3870" y="7517"/>
                </a:lnTo>
                <a:lnTo>
                  <a:pt x="4118" y="6626"/>
                </a:lnTo>
                <a:lnTo>
                  <a:pt x="6222" y="7785"/>
                </a:lnTo>
                <a:lnTo>
                  <a:pt x="7486" y="4428"/>
                </a:lnTo>
                <a:lnTo>
                  <a:pt x="8121" y="1693"/>
                </a:lnTo>
                <a:lnTo>
                  <a:pt x="8704" y="1240"/>
                </a:lnTo>
                <a:lnTo>
                  <a:pt x="9375" y="6493"/>
                </a:lnTo>
                <a:lnTo>
                  <a:pt x="10829" y="8956"/>
                </a:lnTo>
                <a:lnTo>
                  <a:pt x="11732" y="4534"/>
                </a:lnTo>
                <a:lnTo>
                  <a:pt x="12267" y="3745"/>
                </a:lnTo>
                <a:lnTo>
                  <a:pt x="12754" y="1050"/>
                </a:lnTo>
                <a:lnTo>
                  <a:pt x="13416" y="2489"/>
                </a:lnTo>
                <a:lnTo>
                  <a:pt x="14434" y="3873"/>
                </a:lnTo>
                <a:lnTo>
                  <a:pt x="15546" y="158"/>
                </a:lnTo>
                <a:lnTo>
                  <a:pt x="16724" y="1280"/>
                </a:lnTo>
                <a:lnTo>
                  <a:pt x="16913" y="835"/>
                </a:lnTo>
                <a:lnTo>
                  <a:pt x="17388" y="2289"/>
                </a:lnTo>
                <a:close/>
              </a:path>
            </a:pathLst>
          </a:custGeom>
          <a:solidFill>
            <a:srgbClr val="118ED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15" name="Shape 915"/>
          <p:cNvSpPr/>
          <p:nvPr/>
        </p:nvSpPr>
        <p:spPr>
          <a:xfrm flipH="1">
            <a:off x="8142925" y="3513250"/>
            <a:ext cx="670788" cy="695736"/>
          </a:xfrm>
          <a:custGeom>
            <a:pathLst>
              <a:path extrusionOk="0" h="21600" w="21600">
                <a:moveTo>
                  <a:pt x="9443" y="0"/>
                </a:moveTo>
                <a:lnTo>
                  <a:pt x="7196" y="9874"/>
                </a:lnTo>
                <a:lnTo>
                  <a:pt x="0" y="19748"/>
                </a:lnTo>
                <a:lnTo>
                  <a:pt x="9407" y="21600"/>
                </a:lnTo>
                <a:lnTo>
                  <a:pt x="21600" y="9422"/>
                </a:lnTo>
                <a:lnTo>
                  <a:pt x="9443" y="0"/>
                </a:lnTo>
                <a:close/>
              </a:path>
            </a:pathLst>
          </a:custGeom>
          <a:solidFill>
            <a:srgbClr val="137FE2"/>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16" name="Shape 916"/>
          <p:cNvSpPr/>
          <p:nvPr/>
        </p:nvSpPr>
        <p:spPr>
          <a:xfrm>
            <a:off x="6839308" y="3613845"/>
            <a:ext cx="861138" cy="557712"/>
          </a:xfrm>
          <a:custGeom>
            <a:pathLst>
              <a:path extrusionOk="0" h="21600" w="21600">
                <a:moveTo>
                  <a:pt x="2714" y="0"/>
                </a:moveTo>
                <a:lnTo>
                  <a:pt x="3935" y="4798"/>
                </a:lnTo>
                <a:lnTo>
                  <a:pt x="0" y="8843"/>
                </a:lnTo>
                <a:lnTo>
                  <a:pt x="1893" y="14073"/>
                </a:lnTo>
                <a:lnTo>
                  <a:pt x="21600" y="21600"/>
                </a:lnTo>
                <a:lnTo>
                  <a:pt x="10126" y="6543"/>
                </a:lnTo>
                <a:lnTo>
                  <a:pt x="2714" y="0"/>
                </a:lnTo>
                <a:close/>
              </a:path>
            </a:pathLst>
          </a:custGeom>
          <a:solidFill>
            <a:srgbClr val="137FE2"/>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17" name="Shape 917"/>
          <p:cNvSpPr/>
          <p:nvPr/>
        </p:nvSpPr>
        <p:spPr>
          <a:xfrm flipH="1">
            <a:off x="3521491" y="3698827"/>
            <a:ext cx="214002" cy="193428"/>
          </a:xfrm>
          <a:custGeom>
            <a:pathLst>
              <a:path extrusionOk="0" h="21600" w="21600">
                <a:moveTo>
                  <a:pt x="5384" y="0"/>
                </a:moveTo>
                <a:lnTo>
                  <a:pt x="0" y="10916"/>
                </a:lnTo>
                <a:lnTo>
                  <a:pt x="2200" y="21600"/>
                </a:lnTo>
                <a:lnTo>
                  <a:pt x="21600" y="6397"/>
                </a:lnTo>
                <a:lnTo>
                  <a:pt x="5384" y="0"/>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18" name="Shape 918"/>
          <p:cNvSpPr/>
          <p:nvPr/>
        </p:nvSpPr>
        <p:spPr>
          <a:xfrm flipH="1">
            <a:off x="4256586" y="3442871"/>
            <a:ext cx="983124" cy="667008"/>
          </a:xfrm>
          <a:custGeom>
            <a:pathLst>
              <a:path extrusionOk="0" h="21600" w="21600">
                <a:moveTo>
                  <a:pt x="3438" y="1547"/>
                </a:moveTo>
                <a:lnTo>
                  <a:pt x="0" y="4864"/>
                </a:lnTo>
                <a:lnTo>
                  <a:pt x="1496" y="5446"/>
                </a:lnTo>
                <a:lnTo>
                  <a:pt x="1528" y="5427"/>
                </a:lnTo>
                <a:lnTo>
                  <a:pt x="6386" y="9095"/>
                </a:lnTo>
                <a:lnTo>
                  <a:pt x="10985" y="15992"/>
                </a:lnTo>
                <a:lnTo>
                  <a:pt x="21600" y="21600"/>
                </a:lnTo>
                <a:lnTo>
                  <a:pt x="9864" y="7415"/>
                </a:lnTo>
                <a:lnTo>
                  <a:pt x="13050" y="2029"/>
                </a:lnTo>
                <a:lnTo>
                  <a:pt x="12368" y="0"/>
                </a:lnTo>
                <a:lnTo>
                  <a:pt x="4759" y="2517"/>
                </a:lnTo>
                <a:lnTo>
                  <a:pt x="3880" y="4792"/>
                </a:lnTo>
                <a:lnTo>
                  <a:pt x="3438" y="1547"/>
                </a:lnTo>
                <a:close/>
              </a:path>
            </a:pathLst>
          </a:custGeom>
          <a:solidFill>
            <a:srgbClr val="118ED9">
              <a:alpha val="4118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19" name="Shape 919"/>
          <p:cNvSpPr/>
          <p:nvPr/>
        </p:nvSpPr>
        <p:spPr>
          <a:xfrm>
            <a:off x="5365483" y="3429685"/>
            <a:ext cx="785484" cy="971460"/>
          </a:xfrm>
          <a:custGeom>
            <a:pathLst>
              <a:path extrusionOk="0" h="21600" w="21600">
                <a:moveTo>
                  <a:pt x="2894" y="0"/>
                </a:moveTo>
                <a:lnTo>
                  <a:pt x="0" y="2299"/>
                </a:lnTo>
                <a:lnTo>
                  <a:pt x="2320" y="3352"/>
                </a:lnTo>
                <a:lnTo>
                  <a:pt x="4535" y="6105"/>
                </a:lnTo>
                <a:lnTo>
                  <a:pt x="13673" y="12163"/>
                </a:lnTo>
                <a:lnTo>
                  <a:pt x="17801" y="16416"/>
                </a:lnTo>
                <a:lnTo>
                  <a:pt x="21600" y="21600"/>
                </a:lnTo>
                <a:lnTo>
                  <a:pt x="20270" y="7435"/>
                </a:lnTo>
                <a:lnTo>
                  <a:pt x="13649" y="4578"/>
                </a:lnTo>
                <a:lnTo>
                  <a:pt x="2894" y="0"/>
                </a:lnTo>
                <a:close/>
              </a:path>
            </a:pathLst>
          </a:custGeom>
          <a:solidFill>
            <a:srgbClr val="118ED9">
              <a:alpha val="4118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20" name="Shape 920"/>
          <p:cNvSpPr/>
          <p:nvPr/>
        </p:nvSpPr>
        <p:spPr>
          <a:xfrm>
            <a:off x="3558255" y="3505997"/>
            <a:ext cx="778896" cy="703458"/>
          </a:xfrm>
          <a:custGeom>
            <a:pathLst>
              <a:path extrusionOk="0" h="21600" w="2160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21" name="Shape 921"/>
          <p:cNvSpPr/>
          <p:nvPr/>
        </p:nvSpPr>
        <p:spPr>
          <a:xfrm>
            <a:off x="5158863" y="3430298"/>
            <a:ext cx="538650" cy="694926"/>
          </a:xfrm>
          <a:custGeom>
            <a:pathLst>
              <a:path extrusionOk="0" h="21600" w="21600">
                <a:moveTo>
                  <a:pt x="11734" y="0"/>
                </a:moveTo>
                <a:lnTo>
                  <a:pt x="11124" y="1173"/>
                </a:lnTo>
                <a:lnTo>
                  <a:pt x="0" y="7979"/>
                </a:lnTo>
                <a:lnTo>
                  <a:pt x="19364" y="21600"/>
                </a:lnTo>
                <a:lnTo>
                  <a:pt x="21600" y="15914"/>
                </a:lnTo>
                <a:lnTo>
                  <a:pt x="16785" y="9969"/>
                </a:lnTo>
                <a:lnTo>
                  <a:pt x="12578" y="654"/>
                </a:lnTo>
                <a:lnTo>
                  <a:pt x="11734" y="0"/>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22" name="Shape 922"/>
          <p:cNvSpPr/>
          <p:nvPr/>
        </p:nvSpPr>
        <p:spPr>
          <a:xfrm flipH="1" rot="299865">
            <a:off x="1938292" y="3703623"/>
            <a:ext cx="665109" cy="683056"/>
          </a:xfrm>
          <a:custGeom>
            <a:pathLst>
              <a:path extrusionOk="0" h="21600" w="21600">
                <a:moveTo>
                  <a:pt x="9443" y="0"/>
                </a:moveTo>
                <a:lnTo>
                  <a:pt x="7196" y="9874"/>
                </a:lnTo>
                <a:lnTo>
                  <a:pt x="0" y="19748"/>
                </a:lnTo>
                <a:lnTo>
                  <a:pt x="9407" y="21600"/>
                </a:lnTo>
                <a:lnTo>
                  <a:pt x="21600" y="9422"/>
                </a:lnTo>
                <a:lnTo>
                  <a:pt x="9443" y="0"/>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23" name="Shape 923"/>
          <p:cNvSpPr/>
          <p:nvPr/>
        </p:nvSpPr>
        <p:spPr>
          <a:xfrm>
            <a:off x="716342" y="3780079"/>
            <a:ext cx="926046" cy="599724"/>
          </a:xfrm>
          <a:custGeom>
            <a:pathLst>
              <a:path extrusionOk="0" h="21600" w="21600">
                <a:moveTo>
                  <a:pt x="2714" y="0"/>
                </a:moveTo>
                <a:lnTo>
                  <a:pt x="3935" y="4798"/>
                </a:lnTo>
                <a:lnTo>
                  <a:pt x="0" y="8843"/>
                </a:lnTo>
                <a:lnTo>
                  <a:pt x="1893" y="14073"/>
                </a:lnTo>
                <a:lnTo>
                  <a:pt x="21600" y="21600"/>
                </a:lnTo>
                <a:lnTo>
                  <a:pt x="10126" y="6543"/>
                </a:lnTo>
                <a:lnTo>
                  <a:pt x="2714" y="0"/>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924" name="Shape 924"/>
          <p:cNvGrpSpPr/>
          <p:nvPr/>
        </p:nvGrpSpPr>
        <p:grpSpPr>
          <a:xfrm>
            <a:off x="47" y="3930487"/>
            <a:ext cx="9150782" cy="1221594"/>
            <a:chOff x="62" y="5476071"/>
            <a:chExt cx="12197790" cy="1393083"/>
          </a:xfrm>
        </p:grpSpPr>
        <p:sp>
          <p:nvSpPr>
            <p:cNvPr id="925" name="Shape 925"/>
            <p:cNvSpPr/>
            <p:nvPr/>
          </p:nvSpPr>
          <p:spPr>
            <a:xfrm>
              <a:off x="62" y="5796085"/>
              <a:ext cx="12197790" cy="1073069"/>
            </a:xfrm>
            <a:custGeom>
              <a:pathLst>
                <a:path extrusionOk="0" h="21378" w="21600">
                  <a:moveTo>
                    <a:pt x="16037" y="156"/>
                  </a:moveTo>
                  <a:cubicBezTo>
                    <a:pt x="17552" y="237"/>
                    <a:pt x="19067" y="813"/>
                    <a:pt x="20579" y="1885"/>
                  </a:cubicBezTo>
                  <a:lnTo>
                    <a:pt x="21600" y="2693"/>
                  </a:lnTo>
                  <a:lnTo>
                    <a:pt x="21600" y="17802"/>
                  </a:lnTo>
                  <a:lnTo>
                    <a:pt x="21600" y="17802"/>
                  </a:lnTo>
                  <a:lnTo>
                    <a:pt x="21600" y="21378"/>
                  </a:lnTo>
                  <a:lnTo>
                    <a:pt x="0" y="21378"/>
                  </a:lnTo>
                  <a:lnTo>
                    <a:pt x="0" y="3027"/>
                  </a:lnTo>
                  <a:lnTo>
                    <a:pt x="703" y="3725"/>
                  </a:lnTo>
                  <a:cubicBezTo>
                    <a:pt x="1655" y="4549"/>
                    <a:pt x="2612" y="5011"/>
                    <a:pt x="3570" y="5111"/>
                  </a:cubicBezTo>
                  <a:cubicBezTo>
                    <a:pt x="6601" y="5428"/>
                    <a:pt x="9742" y="1595"/>
                    <a:pt x="12760" y="274"/>
                  </a:cubicBezTo>
                  <a:cubicBezTo>
                    <a:pt x="13895" y="-222"/>
                    <a:pt x="14900" y="96"/>
                    <a:pt x="16037" y="156"/>
                  </a:cubicBezTo>
                  <a:close/>
                </a:path>
              </a:pathLst>
            </a:custGeom>
            <a:solidFill>
              <a:srgbClr val="0F9948"/>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26" name="Shape 926"/>
            <p:cNvSpPr/>
            <p:nvPr/>
          </p:nvSpPr>
          <p:spPr>
            <a:xfrm>
              <a:off x="62" y="5796085"/>
              <a:ext cx="12197790" cy="1073069"/>
            </a:xfrm>
            <a:custGeom>
              <a:pathLst>
                <a:path extrusionOk="0" h="21378" w="21600">
                  <a:moveTo>
                    <a:pt x="16037" y="156"/>
                  </a:moveTo>
                  <a:cubicBezTo>
                    <a:pt x="17552" y="237"/>
                    <a:pt x="19067" y="813"/>
                    <a:pt x="20579" y="1885"/>
                  </a:cubicBezTo>
                  <a:lnTo>
                    <a:pt x="21600" y="2693"/>
                  </a:lnTo>
                  <a:lnTo>
                    <a:pt x="21600" y="17802"/>
                  </a:lnTo>
                  <a:lnTo>
                    <a:pt x="21600" y="17802"/>
                  </a:lnTo>
                  <a:lnTo>
                    <a:pt x="21600" y="21378"/>
                  </a:lnTo>
                  <a:lnTo>
                    <a:pt x="0" y="21378"/>
                  </a:lnTo>
                  <a:lnTo>
                    <a:pt x="0" y="3027"/>
                  </a:lnTo>
                  <a:lnTo>
                    <a:pt x="703" y="3725"/>
                  </a:lnTo>
                  <a:cubicBezTo>
                    <a:pt x="1655" y="4549"/>
                    <a:pt x="2612" y="5011"/>
                    <a:pt x="3570" y="5111"/>
                  </a:cubicBezTo>
                  <a:cubicBezTo>
                    <a:pt x="6601" y="5428"/>
                    <a:pt x="9742" y="1595"/>
                    <a:pt x="12760" y="274"/>
                  </a:cubicBezTo>
                  <a:cubicBezTo>
                    <a:pt x="13895" y="-222"/>
                    <a:pt x="14900" y="96"/>
                    <a:pt x="16037" y="156"/>
                  </a:cubicBezTo>
                  <a:close/>
                </a:path>
              </a:pathLst>
            </a:custGeom>
            <a:solidFill>
              <a:srgbClr val="010001">
                <a:alpha val="2275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27" name="Shape 927"/>
            <p:cNvSpPr/>
            <p:nvPr/>
          </p:nvSpPr>
          <p:spPr>
            <a:xfrm>
              <a:off x="62" y="5476071"/>
              <a:ext cx="12197790" cy="1073069"/>
            </a:xfrm>
            <a:custGeom>
              <a:pathLst>
                <a:path extrusionOk="0" h="21378" w="21600">
                  <a:moveTo>
                    <a:pt x="16037" y="156"/>
                  </a:moveTo>
                  <a:cubicBezTo>
                    <a:pt x="17552" y="237"/>
                    <a:pt x="19067" y="813"/>
                    <a:pt x="20579" y="1885"/>
                  </a:cubicBezTo>
                  <a:lnTo>
                    <a:pt x="21600" y="2693"/>
                  </a:lnTo>
                  <a:lnTo>
                    <a:pt x="21600" y="17802"/>
                  </a:lnTo>
                  <a:lnTo>
                    <a:pt x="21600" y="17802"/>
                  </a:lnTo>
                  <a:lnTo>
                    <a:pt x="21600" y="21378"/>
                  </a:lnTo>
                  <a:lnTo>
                    <a:pt x="0" y="21378"/>
                  </a:lnTo>
                  <a:lnTo>
                    <a:pt x="0" y="3027"/>
                  </a:lnTo>
                  <a:lnTo>
                    <a:pt x="703" y="3725"/>
                  </a:lnTo>
                  <a:cubicBezTo>
                    <a:pt x="1655" y="4549"/>
                    <a:pt x="2612" y="5011"/>
                    <a:pt x="3570" y="5111"/>
                  </a:cubicBezTo>
                  <a:cubicBezTo>
                    <a:pt x="6601" y="5428"/>
                    <a:pt x="9742" y="1595"/>
                    <a:pt x="12760" y="274"/>
                  </a:cubicBezTo>
                  <a:cubicBezTo>
                    <a:pt x="13895" y="-222"/>
                    <a:pt x="14900" y="96"/>
                    <a:pt x="16037" y="156"/>
                  </a:cubicBezTo>
                  <a:close/>
                </a:path>
              </a:pathLst>
            </a:custGeom>
            <a:solidFill>
              <a:srgbClr val="0F9948"/>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28" name="Shape 928"/>
            <p:cNvSpPr/>
            <p:nvPr/>
          </p:nvSpPr>
          <p:spPr>
            <a:xfrm>
              <a:off x="62" y="5476071"/>
              <a:ext cx="12197790" cy="1073069"/>
            </a:xfrm>
            <a:custGeom>
              <a:pathLst>
                <a:path extrusionOk="0" h="21378" w="21600">
                  <a:moveTo>
                    <a:pt x="16037" y="156"/>
                  </a:moveTo>
                  <a:cubicBezTo>
                    <a:pt x="17552" y="237"/>
                    <a:pt x="19067" y="813"/>
                    <a:pt x="20579" y="1885"/>
                  </a:cubicBezTo>
                  <a:lnTo>
                    <a:pt x="21600" y="2693"/>
                  </a:lnTo>
                  <a:lnTo>
                    <a:pt x="21600" y="17802"/>
                  </a:lnTo>
                  <a:lnTo>
                    <a:pt x="21600" y="17802"/>
                  </a:lnTo>
                  <a:lnTo>
                    <a:pt x="21600" y="21378"/>
                  </a:lnTo>
                  <a:lnTo>
                    <a:pt x="0" y="21378"/>
                  </a:lnTo>
                  <a:lnTo>
                    <a:pt x="0" y="3027"/>
                  </a:lnTo>
                  <a:lnTo>
                    <a:pt x="703" y="3725"/>
                  </a:lnTo>
                  <a:cubicBezTo>
                    <a:pt x="1655" y="4549"/>
                    <a:pt x="2612" y="5011"/>
                    <a:pt x="3570" y="5111"/>
                  </a:cubicBezTo>
                  <a:cubicBezTo>
                    <a:pt x="6601" y="5428"/>
                    <a:pt x="9742" y="1595"/>
                    <a:pt x="12760" y="274"/>
                  </a:cubicBezTo>
                  <a:cubicBezTo>
                    <a:pt x="13895" y="-222"/>
                    <a:pt x="14900" y="96"/>
                    <a:pt x="16037" y="156"/>
                  </a:cubicBezTo>
                  <a:close/>
                </a:path>
              </a:pathLst>
            </a:custGeom>
            <a:solidFill>
              <a:srgbClr val="010001">
                <a:alpha val="2275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929" name="Shape 929"/>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930" name="Shape 930"/>
          <p:cNvSpPr txBox="1"/>
          <p:nvPr>
            <p:ph idx="1" type="body"/>
          </p:nvPr>
        </p:nvSpPr>
        <p:spPr>
          <a:xfrm>
            <a:off x="428737" y="1323215"/>
            <a:ext cx="3978600" cy="22572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3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931" name="Shape 931"/>
          <p:cNvSpPr txBox="1"/>
          <p:nvPr>
            <p:ph idx="2" type="body"/>
          </p:nvPr>
        </p:nvSpPr>
        <p:spPr>
          <a:xfrm>
            <a:off x="4736683" y="1323215"/>
            <a:ext cx="3978600" cy="22572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3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932" name="Shape 932"/>
          <p:cNvSpPr txBox="1"/>
          <p:nvPr>
            <p:ph idx="3" type="body"/>
          </p:nvPr>
        </p:nvSpPr>
        <p:spPr>
          <a:xfrm>
            <a:off x="428737" y="810853"/>
            <a:ext cx="86160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90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933" name="Shape 933"/>
          <p:cNvSpPr txBox="1"/>
          <p:nvPr>
            <p:ph idx="11" type="ftr"/>
          </p:nvPr>
        </p:nvSpPr>
        <p:spPr>
          <a:xfrm>
            <a:off x="433501" y="4896880"/>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rgbClr val="FFFFFF"/>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ge_Content - Medium">
  <p:cSld name="Stage_Content - Medium">
    <p:spTree>
      <p:nvGrpSpPr>
        <p:cNvPr id="934" name="Shape 934"/>
        <p:cNvGrpSpPr/>
        <p:nvPr/>
      </p:nvGrpSpPr>
      <p:grpSpPr>
        <a:xfrm>
          <a:off x="0" y="0"/>
          <a:ext cx="0" cy="0"/>
          <a:chOff x="0" y="0"/>
          <a:chExt cx="0" cy="0"/>
        </a:xfrm>
      </p:grpSpPr>
      <p:grpSp>
        <p:nvGrpSpPr>
          <p:cNvPr id="935" name="Shape 935"/>
          <p:cNvGrpSpPr/>
          <p:nvPr/>
        </p:nvGrpSpPr>
        <p:grpSpPr>
          <a:xfrm>
            <a:off x="-5938" y="2171786"/>
            <a:ext cx="9165530" cy="2389740"/>
            <a:chOff x="-7918" y="2583523"/>
            <a:chExt cx="12217449" cy="3855662"/>
          </a:xfrm>
        </p:grpSpPr>
        <p:sp>
          <p:nvSpPr>
            <p:cNvPr id="936" name="Shape 936"/>
            <p:cNvSpPr/>
            <p:nvPr/>
          </p:nvSpPr>
          <p:spPr>
            <a:xfrm flipH="1">
              <a:off x="-2402" y="2762812"/>
              <a:ext cx="12197574" cy="3676374"/>
            </a:xfrm>
            <a:custGeom>
              <a:pathLst>
                <a:path extrusionOk="0" h="21600" w="21600">
                  <a:moveTo>
                    <a:pt x="1933" y="0"/>
                  </a:moveTo>
                  <a:lnTo>
                    <a:pt x="0" y="3366"/>
                  </a:lnTo>
                  <a:lnTo>
                    <a:pt x="0" y="21341"/>
                  </a:lnTo>
                  <a:lnTo>
                    <a:pt x="21588" y="21600"/>
                  </a:lnTo>
                  <a:lnTo>
                    <a:pt x="21600" y="7053"/>
                  </a:lnTo>
                  <a:lnTo>
                    <a:pt x="19041" y="5589"/>
                  </a:lnTo>
                  <a:lnTo>
                    <a:pt x="18213" y="4126"/>
                  </a:lnTo>
                  <a:lnTo>
                    <a:pt x="17097" y="6179"/>
                  </a:lnTo>
                  <a:lnTo>
                    <a:pt x="16835" y="5446"/>
                  </a:lnTo>
                  <a:lnTo>
                    <a:pt x="14606" y="6399"/>
                  </a:lnTo>
                  <a:lnTo>
                    <a:pt x="13267" y="3640"/>
                  </a:lnTo>
                  <a:lnTo>
                    <a:pt x="12615" y="2243"/>
                  </a:lnTo>
                  <a:lnTo>
                    <a:pt x="12018" y="3113"/>
                  </a:lnTo>
                  <a:lnTo>
                    <a:pt x="11268" y="5337"/>
                  </a:lnTo>
                  <a:lnTo>
                    <a:pt x="9728" y="7362"/>
                  </a:lnTo>
                  <a:lnTo>
                    <a:pt x="8772" y="3727"/>
                  </a:lnTo>
                  <a:lnTo>
                    <a:pt x="8206" y="3078"/>
                  </a:lnTo>
                  <a:lnTo>
                    <a:pt x="7670" y="1779"/>
                  </a:lnTo>
                  <a:lnTo>
                    <a:pt x="6989" y="2046"/>
                  </a:lnTo>
                  <a:lnTo>
                    <a:pt x="5910" y="3183"/>
                  </a:lnTo>
                  <a:lnTo>
                    <a:pt x="4733" y="130"/>
                  </a:lnTo>
                  <a:lnTo>
                    <a:pt x="3486" y="1052"/>
                  </a:lnTo>
                  <a:lnTo>
                    <a:pt x="3285" y="686"/>
                  </a:lnTo>
                  <a:lnTo>
                    <a:pt x="2783" y="1881"/>
                  </a:lnTo>
                  <a:lnTo>
                    <a:pt x="1933" y="0"/>
                  </a:lnTo>
                  <a:close/>
                </a:path>
              </a:pathLst>
            </a:custGeom>
            <a:solidFill>
              <a:srgbClr val="118ED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37" name="Shape 937"/>
            <p:cNvSpPr/>
            <p:nvPr/>
          </p:nvSpPr>
          <p:spPr>
            <a:xfrm flipH="1">
              <a:off x="7252372" y="3307836"/>
              <a:ext cx="424656" cy="384318"/>
            </a:xfrm>
            <a:custGeom>
              <a:pathLst>
                <a:path extrusionOk="0" h="21600" w="21600">
                  <a:moveTo>
                    <a:pt x="5384" y="0"/>
                  </a:moveTo>
                  <a:lnTo>
                    <a:pt x="0" y="10916"/>
                  </a:lnTo>
                  <a:lnTo>
                    <a:pt x="2200" y="21600"/>
                  </a:lnTo>
                  <a:lnTo>
                    <a:pt x="21600" y="6397"/>
                  </a:lnTo>
                  <a:lnTo>
                    <a:pt x="5384" y="0"/>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38" name="Shape 938"/>
            <p:cNvSpPr/>
            <p:nvPr/>
          </p:nvSpPr>
          <p:spPr>
            <a:xfrm flipH="1">
              <a:off x="8711151" y="2799264"/>
              <a:ext cx="1930230" cy="1325376"/>
            </a:xfrm>
            <a:custGeom>
              <a:pathLst>
                <a:path extrusionOk="0" h="21600" w="21600">
                  <a:moveTo>
                    <a:pt x="3224" y="1520"/>
                  </a:moveTo>
                  <a:lnTo>
                    <a:pt x="0" y="4873"/>
                  </a:lnTo>
                  <a:lnTo>
                    <a:pt x="1279" y="5446"/>
                  </a:lnTo>
                  <a:lnTo>
                    <a:pt x="1311" y="5427"/>
                  </a:lnTo>
                  <a:lnTo>
                    <a:pt x="6222" y="9095"/>
                  </a:lnTo>
                  <a:lnTo>
                    <a:pt x="10870" y="15992"/>
                  </a:lnTo>
                  <a:lnTo>
                    <a:pt x="21600" y="21600"/>
                  </a:lnTo>
                  <a:lnTo>
                    <a:pt x="9737" y="7415"/>
                  </a:lnTo>
                  <a:lnTo>
                    <a:pt x="12958" y="2029"/>
                  </a:lnTo>
                  <a:lnTo>
                    <a:pt x="12269" y="0"/>
                  </a:lnTo>
                  <a:lnTo>
                    <a:pt x="4578" y="2517"/>
                  </a:lnTo>
                  <a:lnTo>
                    <a:pt x="3689" y="4792"/>
                  </a:lnTo>
                  <a:lnTo>
                    <a:pt x="3224" y="1520"/>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39" name="Shape 939"/>
            <p:cNvSpPr/>
            <p:nvPr/>
          </p:nvSpPr>
          <p:spPr>
            <a:xfrm>
              <a:off x="10945985" y="2744599"/>
              <a:ext cx="1263546" cy="1443528"/>
            </a:xfrm>
            <a:custGeom>
              <a:pathLst>
                <a:path extrusionOk="0" h="21600" w="21600">
                  <a:moveTo>
                    <a:pt x="3409" y="0"/>
                  </a:moveTo>
                  <a:lnTo>
                    <a:pt x="16507" y="6058"/>
                  </a:lnTo>
                  <a:lnTo>
                    <a:pt x="21600" y="8389"/>
                  </a:lnTo>
                  <a:lnTo>
                    <a:pt x="21600" y="21600"/>
                  </a:lnTo>
                  <a:lnTo>
                    <a:pt x="21529" y="21494"/>
                  </a:lnTo>
                  <a:lnTo>
                    <a:pt x="16536" y="15921"/>
                  </a:lnTo>
                  <a:lnTo>
                    <a:pt x="5485" y="7980"/>
                  </a:lnTo>
                  <a:lnTo>
                    <a:pt x="2806" y="4371"/>
                  </a:lnTo>
                  <a:lnTo>
                    <a:pt x="0" y="2990"/>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40" name="Shape 940"/>
            <p:cNvSpPr/>
            <p:nvPr/>
          </p:nvSpPr>
          <p:spPr>
            <a:xfrm>
              <a:off x="7325290" y="2924694"/>
              <a:ext cx="1545750" cy="1397682"/>
            </a:xfrm>
            <a:custGeom>
              <a:pathLst>
                <a:path extrusionOk="0" h="21600" w="2160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41" name="Shape 941"/>
            <p:cNvSpPr/>
            <p:nvPr/>
          </p:nvSpPr>
          <p:spPr>
            <a:xfrm>
              <a:off x="10128042" y="3033763"/>
              <a:ext cx="1311822" cy="1694466"/>
            </a:xfrm>
            <a:custGeom>
              <a:pathLst>
                <a:path extrusionOk="0" h="21600" w="21600">
                  <a:moveTo>
                    <a:pt x="11734" y="0"/>
                  </a:moveTo>
                  <a:lnTo>
                    <a:pt x="11124" y="1173"/>
                  </a:lnTo>
                  <a:lnTo>
                    <a:pt x="0" y="7979"/>
                  </a:lnTo>
                  <a:lnTo>
                    <a:pt x="19364" y="21600"/>
                  </a:lnTo>
                  <a:lnTo>
                    <a:pt x="21600" y="15914"/>
                  </a:lnTo>
                  <a:lnTo>
                    <a:pt x="16785" y="9969"/>
                  </a:lnTo>
                  <a:lnTo>
                    <a:pt x="12578" y="654"/>
                  </a:lnTo>
                  <a:lnTo>
                    <a:pt x="11734" y="0"/>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942" name="Shape 942"/>
            <p:cNvGrpSpPr/>
            <p:nvPr/>
          </p:nvGrpSpPr>
          <p:grpSpPr>
            <a:xfrm>
              <a:off x="-7918" y="2583523"/>
              <a:ext cx="7109606" cy="3603493"/>
              <a:chOff x="320650" y="2699141"/>
              <a:chExt cx="6697698" cy="3394718"/>
            </a:xfrm>
          </p:grpSpPr>
          <p:sp>
            <p:nvSpPr>
              <p:cNvPr id="943" name="Shape 943"/>
              <p:cNvSpPr/>
              <p:nvPr/>
            </p:nvSpPr>
            <p:spPr>
              <a:xfrm flipH="1">
                <a:off x="320650" y="2799242"/>
                <a:ext cx="6697698" cy="3294617"/>
              </a:xfrm>
              <a:custGeom>
                <a:pathLst>
                  <a:path extrusionOk="0" h="3294617" w="6697698">
                    <a:moveTo>
                      <a:pt x="1623843" y="0"/>
                    </a:moveTo>
                    <a:lnTo>
                      <a:pt x="1286715" y="148077"/>
                    </a:lnTo>
                    <a:lnTo>
                      <a:pt x="863188" y="526608"/>
                    </a:lnTo>
                    <a:lnTo>
                      <a:pt x="0" y="868710"/>
                    </a:lnTo>
                    <a:lnTo>
                      <a:pt x="0" y="3270422"/>
                    </a:lnTo>
                    <a:lnTo>
                      <a:pt x="6690922" y="3294617"/>
                    </a:lnTo>
                    <a:lnTo>
                      <a:pt x="6697698" y="818676"/>
                    </a:lnTo>
                    <a:lnTo>
                      <a:pt x="5252624" y="569499"/>
                    </a:lnTo>
                    <a:lnTo>
                      <a:pt x="4785050" y="320492"/>
                    </a:lnTo>
                    <a:lnTo>
                      <a:pt x="4154841" y="669919"/>
                    </a:lnTo>
                    <a:lnTo>
                      <a:pt x="4006889" y="545160"/>
                    </a:lnTo>
                    <a:lnTo>
                      <a:pt x="2748167" y="707363"/>
                    </a:lnTo>
                    <a:lnTo>
                      <a:pt x="1992029" y="237774"/>
                    </a:lnTo>
                    <a:close/>
                  </a:path>
                </a:pathLst>
              </a:custGeom>
              <a:solidFill>
                <a:srgbClr val="118ED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44" name="Shape 944"/>
              <p:cNvSpPr/>
              <p:nvPr/>
            </p:nvSpPr>
            <p:spPr>
              <a:xfrm flipH="1">
                <a:off x="5223882" y="2699141"/>
                <a:ext cx="1656990" cy="1497096"/>
              </a:xfrm>
              <a:custGeom>
                <a:pathLst>
                  <a:path extrusionOk="0" h="21600" w="21600">
                    <a:moveTo>
                      <a:pt x="16611" y="4089"/>
                    </a:moveTo>
                    <a:lnTo>
                      <a:pt x="16219" y="1754"/>
                    </a:lnTo>
                    <a:lnTo>
                      <a:pt x="15211" y="1379"/>
                    </a:lnTo>
                    <a:lnTo>
                      <a:pt x="15120" y="0"/>
                    </a:lnTo>
                    <a:lnTo>
                      <a:pt x="10384" y="9810"/>
                    </a:lnTo>
                    <a:lnTo>
                      <a:pt x="0" y="14487"/>
                    </a:lnTo>
                    <a:lnTo>
                      <a:pt x="5291" y="19371"/>
                    </a:lnTo>
                    <a:lnTo>
                      <a:pt x="12991" y="21600"/>
                    </a:lnTo>
                    <a:lnTo>
                      <a:pt x="20206" y="8939"/>
                    </a:lnTo>
                    <a:lnTo>
                      <a:pt x="21600" y="4515"/>
                    </a:lnTo>
                    <a:lnTo>
                      <a:pt x="18713" y="4612"/>
                    </a:lnTo>
                    <a:lnTo>
                      <a:pt x="16611" y="4089"/>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45" name="Shape 945"/>
              <p:cNvSpPr/>
              <p:nvPr/>
            </p:nvSpPr>
            <p:spPr>
              <a:xfrm flipH="1">
                <a:off x="4512062" y="3026889"/>
                <a:ext cx="1245456" cy="1293408"/>
              </a:xfrm>
              <a:custGeom>
                <a:pathLst>
                  <a:path extrusionOk="0" h="21600" w="21600">
                    <a:moveTo>
                      <a:pt x="9443" y="0"/>
                    </a:moveTo>
                    <a:lnTo>
                      <a:pt x="7196" y="9874"/>
                    </a:lnTo>
                    <a:lnTo>
                      <a:pt x="0" y="19748"/>
                    </a:lnTo>
                    <a:lnTo>
                      <a:pt x="9407" y="21600"/>
                    </a:lnTo>
                    <a:lnTo>
                      <a:pt x="21600" y="9422"/>
                    </a:lnTo>
                    <a:lnTo>
                      <a:pt x="9443" y="0"/>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46" name="Shape 946"/>
              <p:cNvSpPr/>
              <p:nvPr/>
            </p:nvSpPr>
            <p:spPr>
              <a:xfrm flipH="1">
                <a:off x="4099252" y="3618150"/>
                <a:ext cx="790506" cy="591246"/>
              </a:xfrm>
              <a:custGeom>
                <a:pathLst>
                  <a:path extrusionOk="0" h="21600" w="21600">
                    <a:moveTo>
                      <a:pt x="15995" y="3294"/>
                    </a:moveTo>
                    <a:lnTo>
                      <a:pt x="11970" y="0"/>
                    </a:lnTo>
                    <a:lnTo>
                      <a:pt x="0" y="21600"/>
                    </a:lnTo>
                    <a:lnTo>
                      <a:pt x="3611" y="21417"/>
                    </a:lnTo>
                    <a:lnTo>
                      <a:pt x="21600" y="759"/>
                    </a:lnTo>
                    <a:lnTo>
                      <a:pt x="15995" y="3294"/>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47" name="Shape 947"/>
              <p:cNvSpPr/>
              <p:nvPr/>
            </p:nvSpPr>
            <p:spPr>
              <a:xfrm>
                <a:off x="1307328" y="3671903"/>
                <a:ext cx="797742" cy="866214"/>
              </a:xfrm>
              <a:custGeom>
                <a:pathLst>
                  <a:path extrusionOk="0" h="21600" w="21600">
                    <a:moveTo>
                      <a:pt x="6528" y="2239"/>
                    </a:moveTo>
                    <a:lnTo>
                      <a:pt x="9466" y="8840"/>
                    </a:lnTo>
                    <a:lnTo>
                      <a:pt x="0" y="14405"/>
                    </a:lnTo>
                    <a:lnTo>
                      <a:pt x="4552" y="21600"/>
                    </a:lnTo>
                    <a:lnTo>
                      <a:pt x="21600" y="5678"/>
                    </a:lnTo>
                    <a:lnTo>
                      <a:pt x="16382" y="0"/>
                    </a:lnTo>
                    <a:lnTo>
                      <a:pt x="6528" y="2239"/>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48" name="Shape 948"/>
              <p:cNvSpPr/>
              <p:nvPr/>
            </p:nvSpPr>
            <p:spPr>
              <a:xfrm>
                <a:off x="2012566" y="3120948"/>
                <a:ext cx="1837836" cy="1183518"/>
              </a:xfrm>
              <a:custGeom>
                <a:pathLst>
                  <a:path extrusionOk="0" h="21600" w="21600">
                    <a:moveTo>
                      <a:pt x="2668" y="0"/>
                    </a:moveTo>
                    <a:lnTo>
                      <a:pt x="3935" y="4683"/>
                    </a:lnTo>
                    <a:lnTo>
                      <a:pt x="0" y="8755"/>
                    </a:lnTo>
                    <a:lnTo>
                      <a:pt x="1893" y="14021"/>
                    </a:lnTo>
                    <a:lnTo>
                      <a:pt x="21600" y="21600"/>
                    </a:lnTo>
                    <a:lnTo>
                      <a:pt x="10145" y="6410"/>
                    </a:lnTo>
                    <a:lnTo>
                      <a:pt x="2668" y="0"/>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949" name="Shape 949"/>
            <p:cNvSpPr/>
            <p:nvPr/>
          </p:nvSpPr>
          <p:spPr>
            <a:xfrm>
              <a:off x="9457852" y="3750738"/>
              <a:ext cx="1067148" cy="1080270"/>
            </a:xfrm>
            <a:custGeom>
              <a:pathLst>
                <a:path extrusionOk="0" h="21600" w="21600">
                  <a:moveTo>
                    <a:pt x="10278" y="0"/>
                  </a:moveTo>
                  <a:lnTo>
                    <a:pt x="9031" y="4527"/>
                  </a:lnTo>
                  <a:lnTo>
                    <a:pt x="0" y="12220"/>
                  </a:lnTo>
                  <a:lnTo>
                    <a:pt x="7625" y="19767"/>
                  </a:lnTo>
                  <a:lnTo>
                    <a:pt x="19142" y="21600"/>
                  </a:lnTo>
                  <a:lnTo>
                    <a:pt x="21600" y="17023"/>
                  </a:lnTo>
                  <a:lnTo>
                    <a:pt x="16477" y="10859"/>
                  </a:lnTo>
                  <a:lnTo>
                    <a:pt x="10278" y="0"/>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950" name="Shape 950"/>
          <p:cNvSpPr/>
          <p:nvPr/>
        </p:nvSpPr>
        <p:spPr>
          <a:xfrm>
            <a:off x="-12594" y="3100247"/>
            <a:ext cx="9159518" cy="2055801"/>
          </a:xfrm>
          <a:custGeom>
            <a:pathLst>
              <a:path extrusionOk="0" h="3103096" w="12212691">
                <a:moveTo>
                  <a:pt x="8646698" y="412"/>
                </a:moveTo>
                <a:cubicBezTo>
                  <a:pt x="9281645" y="5319"/>
                  <a:pt x="9910372" y="52653"/>
                  <a:pt x="10530619" y="164061"/>
                </a:cubicBezTo>
                <a:cubicBezTo>
                  <a:pt x="11045135" y="256420"/>
                  <a:pt x="11522334" y="392216"/>
                  <a:pt x="12034589" y="481978"/>
                </a:cubicBezTo>
                <a:lnTo>
                  <a:pt x="12212691" y="509830"/>
                </a:lnTo>
                <a:lnTo>
                  <a:pt x="12212691" y="3103096"/>
                </a:lnTo>
                <a:lnTo>
                  <a:pt x="0" y="3103096"/>
                </a:lnTo>
                <a:lnTo>
                  <a:pt x="0" y="637545"/>
                </a:lnTo>
                <a:lnTo>
                  <a:pt x="202414" y="640720"/>
                </a:lnTo>
                <a:cubicBezTo>
                  <a:pt x="1084442" y="644039"/>
                  <a:pt x="1967600" y="606806"/>
                  <a:pt x="2838885" y="528879"/>
                </a:cubicBezTo>
                <a:cubicBezTo>
                  <a:pt x="4784435" y="354551"/>
                  <a:pt x="6742989" y="-14019"/>
                  <a:pt x="8646698" y="412"/>
                </a:cubicBez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rgbClr val="0D7C39"/>
              </a:solidFill>
              <a:latin typeface="Arial"/>
              <a:ea typeface="Arial"/>
              <a:cs typeface="Arial"/>
              <a:sym typeface="Arial"/>
            </a:endParaRPr>
          </a:p>
        </p:txBody>
      </p:sp>
      <p:sp>
        <p:nvSpPr>
          <p:cNvPr id="951" name="Shape 951"/>
          <p:cNvSpPr/>
          <p:nvPr/>
        </p:nvSpPr>
        <p:spPr>
          <a:xfrm flipH="1">
            <a:off x="1213" y="2970094"/>
            <a:ext cx="9149222" cy="665471"/>
          </a:xfrm>
          <a:custGeom>
            <a:pathLst>
              <a:path extrusionOk="0" h="887294" w="12239762">
                <a:moveTo>
                  <a:pt x="5026010" y="1798"/>
                </a:moveTo>
                <a:cubicBezTo>
                  <a:pt x="4561903" y="10580"/>
                  <a:pt x="4104444" y="51581"/>
                  <a:pt x="3650610" y="93552"/>
                </a:cubicBezTo>
                <a:cubicBezTo>
                  <a:pt x="3152058" y="139662"/>
                  <a:pt x="2693390" y="187376"/>
                  <a:pt x="2167040" y="208868"/>
                </a:cubicBezTo>
                <a:cubicBezTo>
                  <a:pt x="1840715" y="222253"/>
                  <a:pt x="1505325" y="225969"/>
                  <a:pt x="1186856" y="219129"/>
                </a:cubicBezTo>
                <a:lnTo>
                  <a:pt x="0" y="132146"/>
                </a:lnTo>
                <a:lnTo>
                  <a:pt x="0" y="887294"/>
                </a:lnTo>
                <a:lnTo>
                  <a:pt x="12239762" y="886819"/>
                </a:lnTo>
                <a:lnTo>
                  <a:pt x="12239762" y="277807"/>
                </a:lnTo>
                <a:lnTo>
                  <a:pt x="12160865" y="287284"/>
                </a:lnTo>
                <a:cubicBezTo>
                  <a:pt x="11206101" y="389721"/>
                  <a:pt x="10225832" y="409737"/>
                  <a:pt x="9268235" y="345634"/>
                </a:cubicBezTo>
                <a:cubicBezTo>
                  <a:pt x="7843283" y="250206"/>
                  <a:pt x="6431020" y="-24762"/>
                  <a:pt x="5026010" y="1798"/>
                </a:cubicBez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rgbClr val="0D7C39"/>
              </a:solidFill>
              <a:latin typeface="Arial"/>
              <a:ea typeface="Arial"/>
              <a:cs typeface="Arial"/>
              <a:sym typeface="Arial"/>
            </a:endParaRPr>
          </a:p>
        </p:txBody>
      </p:sp>
      <p:sp>
        <p:nvSpPr>
          <p:cNvPr id="952" name="Shape 952"/>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953" name="Shape 953"/>
          <p:cNvSpPr txBox="1"/>
          <p:nvPr>
            <p:ph idx="1" type="body"/>
          </p:nvPr>
        </p:nvSpPr>
        <p:spPr>
          <a:xfrm>
            <a:off x="428737" y="1323215"/>
            <a:ext cx="3978600" cy="10245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3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954" name="Shape 954"/>
          <p:cNvSpPr txBox="1"/>
          <p:nvPr>
            <p:ph idx="2" type="body"/>
          </p:nvPr>
        </p:nvSpPr>
        <p:spPr>
          <a:xfrm>
            <a:off x="4736683" y="1323215"/>
            <a:ext cx="3978600" cy="10245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3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955" name="Shape 955"/>
          <p:cNvSpPr txBox="1"/>
          <p:nvPr>
            <p:ph idx="3" type="body"/>
          </p:nvPr>
        </p:nvSpPr>
        <p:spPr>
          <a:xfrm>
            <a:off x="428737" y="810853"/>
            <a:ext cx="86160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90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956" name="Shape 956"/>
          <p:cNvSpPr txBox="1"/>
          <p:nvPr>
            <p:ph idx="11" type="ftr"/>
          </p:nvPr>
        </p:nvSpPr>
        <p:spPr>
          <a:xfrm>
            <a:off x="433501" y="4896880"/>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rgbClr val="FFFFFF"/>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ge_Content High">
  <p:cSld name="Stage_Content High">
    <p:spTree>
      <p:nvGrpSpPr>
        <p:cNvPr id="957" name="Shape 957"/>
        <p:cNvGrpSpPr/>
        <p:nvPr/>
      </p:nvGrpSpPr>
      <p:grpSpPr>
        <a:xfrm>
          <a:off x="0" y="0"/>
          <a:ext cx="0" cy="0"/>
          <a:chOff x="0" y="0"/>
          <a:chExt cx="0" cy="0"/>
        </a:xfrm>
      </p:grpSpPr>
      <p:grpSp>
        <p:nvGrpSpPr>
          <p:cNvPr id="958" name="Shape 958"/>
          <p:cNvGrpSpPr/>
          <p:nvPr/>
        </p:nvGrpSpPr>
        <p:grpSpPr>
          <a:xfrm>
            <a:off x="-6227" y="1203194"/>
            <a:ext cx="9163511" cy="3940307"/>
            <a:chOff x="-8301" y="1604256"/>
            <a:chExt cx="12206622" cy="5253742"/>
          </a:xfrm>
        </p:grpSpPr>
        <p:grpSp>
          <p:nvGrpSpPr>
            <p:cNvPr id="959" name="Shape 959"/>
            <p:cNvGrpSpPr/>
            <p:nvPr/>
          </p:nvGrpSpPr>
          <p:grpSpPr>
            <a:xfrm>
              <a:off x="-8301" y="1639015"/>
              <a:ext cx="8113146" cy="3599586"/>
              <a:chOff x="0" y="-2"/>
              <a:chExt cx="16229538" cy="7199172"/>
            </a:xfrm>
          </p:grpSpPr>
          <p:sp>
            <p:nvSpPr>
              <p:cNvPr id="960" name="Shape 960"/>
              <p:cNvSpPr/>
              <p:nvPr/>
            </p:nvSpPr>
            <p:spPr>
              <a:xfrm>
                <a:off x="0" y="-2"/>
                <a:ext cx="16229538" cy="7199172"/>
              </a:xfrm>
              <a:custGeom>
                <a:pathLst>
                  <a:path extrusionOk="0" h="21600" w="21600">
                    <a:moveTo>
                      <a:pt x="6236" y="0"/>
                    </a:moveTo>
                    <a:lnTo>
                      <a:pt x="7218" y="392"/>
                    </a:lnTo>
                    <a:lnTo>
                      <a:pt x="8286" y="2757"/>
                    </a:lnTo>
                    <a:lnTo>
                      <a:pt x="10416" y="5661"/>
                    </a:lnTo>
                    <a:lnTo>
                      <a:pt x="13962" y="4658"/>
                    </a:lnTo>
                    <a:lnTo>
                      <a:pt x="14378" y="5429"/>
                    </a:lnTo>
                    <a:lnTo>
                      <a:pt x="16154" y="3269"/>
                    </a:lnTo>
                    <a:lnTo>
                      <a:pt x="17471" y="4809"/>
                    </a:lnTo>
                    <a:lnTo>
                      <a:pt x="21541" y="6349"/>
                    </a:lnTo>
                    <a:lnTo>
                      <a:pt x="21600" y="21600"/>
                    </a:lnTo>
                    <a:lnTo>
                      <a:pt x="49" y="21519"/>
                    </a:lnTo>
                    <a:cubicBezTo>
                      <a:pt x="32" y="14845"/>
                      <a:pt x="16" y="8171"/>
                      <a:pt x="0" y="1496"/>
                    </a:cubicBezTo>
                    <a:lnTo>
                      <a:pt x="236" y="2167"/>
                    </a:lnTo>
                    <a:lnTo>
                      <a:pt x="1136" y="2849"/>
                    </a:lnTo>
                    <a:lnTo>
                      <a:pt x="2657" y="6674"/>
                    </a:lnTo>
                    <a:lnTo>
                      <a:pt x="5106" y="4543"/>
                    </a:lnTo>
                    <a:lnTo>
                      <a:pt x="6236" y="0"/>
                    </a:lnTo>
                    <a:close/>
                  </a:path>
                </a:pathLst>
              </a:custGeom>
              <a:solidFill>
                <a:srgbClr val="0071DE"/>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61" name="Shape 961"/>
              <p:cNvSpPr/>
              <p:nvPr/>
            </p:nvSpPr>
            <p:spPr>
              <a:xfrm>
                <a:off x="13942" y="806729"/>
                <a:ext cx="840834" cy="808974"/>
              </a:xfrm>
              <a:custGeom>
                <a:pathLst>
                  <a:path extrusionOk="0" h="21600" w="21600">
                    <a:moveTo>
                      <a:pt x="3847" y="0"/>
                    </a:moveTo>
                    <a:lnTo>
                      <a:pt x="21600" y="6397"/>
                    </a:lnTo>
                    <a:lnTo>
                      <a:pt x="361" y="21600"/>
                    </a:lnTo>
                    <a:lnTo>
                      <a:pt x="0" y="19997"/>
                    </a:lnTo>
                    <a:lnTo>
                      <a:pt x="0" y="7125"/>
                    </a:lnTo>
                    <a:close/>
                  </a:path>
                </a:pathLst>
              </a:custGeom>
              <a:solidFill>
                <a:srgbClr val="137FE2"/>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962" name="Shape 962"/>
            <p:cNvSpPr/>
            <p:nvPr/>
          </p:nvSpPr>
          <p:spPr>
            <a:xfrm>
              <a:off x="1025987" y="1640630"/>
              <a:ext cx="1903284" cy="1670274"/>
            </a:xfrm>
            <a:custGeom>
              <a:pathLst>
                <a:path extrusionOk="0" h="21600" w="21600">
                  <a:moveTo>
                    <a:pt x="16611" y="4089"/>
                  </a:moveTo>
                  <a:lnTo>
                    <a:pt x="16219" y="1754"/>
                  </a:lnTo>
                  <a:lnTo>
                    <a:pt x="15211" y="1379"/>
                  </a:lnTo>
                  <a:lnTo>
                    <a:pt x="15120" y="0"/>
                  </a:lnTo>
                  <a:lnTo>
                    <a:pt x="10384" y="9810"/>
                  </a:lnTo>
                  <a:lnTo>
                    <a:pt x="0" y="14487"/>
                  </a:lnTo>
                  <a:lnTo>
                    <a:pt x="5291" y="19371"/>
                  </a:lnTo>
                  <a:lnTo>
                    <a:pt x="12991" y="21600"/>
                  </a:lnTo>
                  <a:lnTo>
                    <a:pt x="20206" y="8939"/>
                  </a:lnTo>
                  <a:lnTo>
                    <a:pt x="21600" y="4515"/>
                  </a:lnTo>
                  <a:lnTo>
                    <a:pt x="18713" y="4612"/>
                  </a:lnTo>
                  <a:lnTo>
                    <a:pt x="16611" y="4089"/>
                  </a:lnTo>
                  <a:close/>
                </a:path>
              </a:pathLst>
            </a:custGeom>
            <a:solidFill>
              <a:srgbClr val="137FE2"/>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63" name="Shape 963"/>
            <p:cNvSpPr/>
            <p:nvPr/>
          </p:nvSpPr>
          <p:spPr>
            <a:xfrm>
              <a:off x="2519573" y="2127614"/>
              <a:ext cx="1149012" cy="1159002"/>
            </a:xfrm>
            <a:custGeom>
              <a:pathLst>
                <a:path extrusionOk="0" h="21600" w="21600">
                  <a:moveTo>
                    <a:pt x="9443" y="0"/>
                  </a:moveTo>
                  <a:lnTo>
                    <a:pt x="7196" y="9874"/>
                  </a:lnTo>
                  <a:lnTo>
                    <a:pt x="0" y="19748"/>
                  </a:lnTo>
                  <a:lnTo>
                    <a:pt x="9407" y="21600"/>
                  </a:lnTo>
                  <a:lnTo>
                    <a:pt x="21600" y="9422"/>
                  </a:lnTo>
                  <a:lnTo>
                    <a:pt x="9443" y="0"/>
                  </a:lnTo>
                  <a:close/>
                </a:path>
              </a:pathLst>
            </a:custGeom>
            <a:solidFill>
              <a:srgbClr val="137FE2"/>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64" name="Shape 964"/>
            <p:cNvSpPr/>
            <p:nvPr/>
          </p:nvSpPr>
          <p:spPr>
            <a:xfrm rot="-480042">
              <a:off x="5799108" y="2211822"/>
              <a:ext cx="713481" cy="719644"/>
            </a:xfrm>
            <a:custGeom>
              <a:pathLst>
                <a:path extrusionOk="0" h="21600" w="21600">
                  <a:moveTo>
                    <a:pt x="9443" y="0"/>
                  </a:moveTo>
                  <a:lnTo>
                    <a:pt x="7196" y="9874"/>
                  </a:lnTo>
                  <a:lnTo>
                    <a:pt x="0" y="19748"/>
                  </a:lnTo>
                  <a:lnTo>
                    <a:pt x="9407" y="21600"/>
                  </a:lnTo>
                  <a:lnTo>
                    <a:pt x="21600" y="9422"/>
                  </a:lnTo>
                  <a:lnTo>
                    <a:pt x="9443" y="0"/>
                  </a:lnTo>
                  <a:close/>
                </a:path>
              </a:pathLst>
            </a:custGeom>
            <a:solidFill>
              <a:srgbClr val="137FE2"/>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65" name="Shape 965"/>
            <p:cNvSpPr/>
            <p:nvPr/>
          </p:nvSpPr>
          <p:spPr>
            <a:xfrm>
              <a:off x="2905702" y="2482044"/>
              <a:ext cx="789912" cy="591246"/>
            </a:xfrm>
            <a:custGeom>
              <a:pathLst>
                <a:path extrusionOk="0" h="21600" w="21600">
                  <a:moveTo>
                    <a:pt x="15995" y="3294"/>
                  </a:moveTo>
                  <a:lnTo>
                    <a:pt x="11970" y="0"/>
                  </a:lnTo>
                  <a:lnTo>
                    <a:pt x="0" y="21600"/>
                  </a:lnTo>
                  <a:lnTo>
                    <a:pt x="3611" y="21417"/>
                  </a:lnTo>
                  <a:lnTo>
                    <a:pt x="21600" y="759"/>
                  </a:lnTo>
                  <a:lnTo>
                    <a:pt x="15995" y="3294"/>
                  </a:lnTo>
                  <a:close/>
                </a:path>
              </a:pathLst>
            </a:custGeom>
            <a:gradFill>
              <a:gsLst>
                <a:gs pos="0">
                  <a:srgbClr val="43818C">
                    <a:alpha val="16078"/>
                  </a:srgbClr>
                </a:gs>
                <a:gs pos="100000">
                  <a:srgbClr val="012A45">
                    <a:alpha val="16078"/>
                  </a:srgbClr>
                </a:gs>
              </a:gsLst>
              <a:lin ang="5400012" scaled="0"/>
            </a:gra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66" name="Shape 966"/>
            <p:cNvSpPr/>
            <p:nvPr/>
          </p:nvSpPr>
          <p:spPr>
            <a:xfrm flipH="1">
              <a:off x="5715839" y="2535797"/>
              <a:ext cx="797148" cy="866214"/>
            </a:xfrm>
            <a:custGeom>
              <a:pathLst>
                <a:path extrusionOk="0" h="21600" w="21600">
                  <a:moveTo>
                    <a:pt x="6528" y="2239"/>
                  </a:moveTo>
                  <a:lnTo>
                    <a:pt x="9466" y="8840"/>
                  </a:lnTo>
                  <a:lnTo>
                    <a:pt x="0" y="14405"/>
                  </a:lnTo>
                  <a:lnTo>
                    <a:pt x="4552" y="21600"/>
                  </a:lnTo>
                  <a:lnTo>
                    <a:pt x="21600" y="5678"/>
                  </a:lnTo>
                  <a:lnTo>
                    <a:pt x="16382" y="0"/>
                  </a:lnTo>
                  <a:lnTo>
                    <a:pt x="6528" y="2239"/>
                  </a:lnTo>
                  <a:close/>
                </a:path>
              </a:pathLst>
            </a:custGeom>
            <a:gradFill>
              <a:gsLst>
                <a:gs pos="0">
                  <a:srgbClr val="43818C">
                    <a:alpha val="16078"/>
                  </a:srgbClr>
                </a:gs>
                <a:gs pos="100000">
                  <a:srgbClr val="012A45">
                    <a:alpha val="16078"/>
                  </a:srgbClr>
                </a:gs>
              </a:gsLst>
              <a:lin ang="5400012" scaled="0"/>
            </a:gra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67" name="Shape 967"/>
            <p:cNvSpPr/>
            <p:nvPr/>
          </p:nvSpPr>
          <p:spPr>
            <a:xfrm flipH="1">
              <a:off x="3916919" y="1984842"/>
              <a:ext cx="1836486" cy="1183518"/>
            </a:xfrm>
            <a:custGeom>
              <a:pathLst>
                <a:path extrusionOk="0" h="21600" w="21600">
                  <a:moveTo>
                    <a:pt x="2668" y="0"/>
                  </a:moveTo>
                  <a:lnTo>
                    <a:pt x="3935" y="4683"/>
                  </a:lnTo>
                  <a:lnTo>
                    <a:pt x="0" y="8755"/>
                  </a:lnTo>
                  <a:lnTo>
                    <a:pt x="1893" y="14021"/>
                  </a:lnTo>
                  <a:lnTo>
                    <a:pt x="21600" y="21600"/>
                  </a:lnTo>
                  <a:lnTo>
                    <a:pt x="10145" y="6410"/>
                  </a:lnTo>
                  <a:lnTo>
                    <a:pt x="2668" y="0"/>
                  </a:lnTo>
                  <a:close/>
                </a:path>
              </a:pathLst>
            </a:custGeom>
            <a:gradFill>
              <a:gsLst>
                <a:gs pos="0">
                  <a:srgbClr val="43818C">
                    <a:alpha val="16078"/>
                  </a:srgbClr>
                </a:gs>
                <a:gs pos="100000">
                  <a:srgbClr val="012A45">
                    <a:alpha val="16078"/>
                  </a:srgbClr>
                </a:gs>
              </a:gsLst>
              <a:lin ang="5400012" scaled="0"/>
            </a:gra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68" name="Shape 968"/>
            <p:cNvSpPr/>
            <p:nvPr/>
          </p:nvSpPr>
          <p:spPr>
            <a:xfrm flipH="1">
              <a:off x="-2414" y="1604256"/>
              <a:ext cx="12188826" cy="3676374"/>
            </a:xfrm>
            <a:custGeom>
              <a:pathLst>
                <a:path extrusionOk="0" h="21600" w="21600">
                  <a:moveTo>
                    <a:pt x="1933" y="0"/>
                  </a:moveTo>
                  <a:lnTo>
                    <a:pt x="0" y="3366"/>
                  </a:lnTo>
                  <a:lnTo>
                    <a:pt x="0" y="21341"/>
                  </a:lnTo>
                  <a:lnTo>
                    <a:pt x="21588" y="21600"/>
                  </a:lnTo>
                  <a:lnTo>
                    <a:pt x="21600" y="7053"/>
                  </a:lnTo>
                  <a:lnTo>
                    <a:pt x="19041" y="5589"/>
                  </a:lnTo>
                  <a:lnTo>
                    <a:pt x="18213" y="4126"/>
                  </a:lnTo>
                  <a:lnTo>
                    <a:pt x="17097" y="6179"/>
                  </a:lnTo>
                  <a:lnTo>
                    <a:pt x="16835" y="5446"/>
                  </a:lnTo>
                  <a:lnTo>
                    <a:pt x="14606" y="6399"/>
                  </a:lnTo>
                  <a:lnTo>
                    <a:pt x="13267" y="3640"/>
                  </a:lnTo>
                  <a:lnTo>
                    <a:pt x="12595" y="1392"/>
                  </a:lnTo>
                  <a:lnTo>
                    <a:pt x="11978" y="1019"/>
                  </a:lnTo>
                  <a:lnTo>
                    <a:pt x="11268" y="5337"/>
                  </a:lnTo>
                  <a:lnTo>
                    <a:pt x="9728" y="7362"/>
                  </a:lnTo>
                  <a:lnTo>
                    <a:pt x="8772" y="3727"/>
                  </a:lnTo>
                  <a:lnTo>
                    <a:pt x="8206" y="3078"/>
                  </a:lnTo>
                  <a:lnTo>
                    <a:pt x="7690" y="863"/>
                  </a:lnTo>
                  <a:lnTo>
                    <a:pt x="6989" y="2046"/>
                  </a:lnTo>
                  <a:lnTo>
                    <a:pt x="5910" y="3183"/>
                  </a:lnTo>
                  <a:lnTo>
                    <a:pt x="4733" y="130"/>
                  </a:lnTo>
                  <a:lnTo>
                    <a:pt x="3486" y="1052"/>
                  </a:lnTo>
                  <a:lnTo>
                    <a:pt x="3285" y="686"/>
                  </a:lnTo>
                  <a:lnTo>
                    <a:pt x="2783" y="1881"/>
                  </a:lnTo>
                  <a:lnTo>
                    <a:pt x="1933" y="0"/>
                  </a:lnTo>
                  <a:close/>
                </a:path>
              </a:pathLst>
            </a:custGeom>
            <a:solidFill>
              <a:srgbClr val="118ED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69" name="Shape 969"/>
            <p:cNvSpPr/>
            <p:nvPr/>
          </p:nvSpPr>
          <p:spPr>
            <a:xfrm flipH="1">
              <a:off x="7247180" y="2138140"/>
              <a:ext cx="424332" cy="384318"/>
            </a:xfrm>
            <a:custGeom>
              <a:pathLst>
                <a:path extrusionOk="0" h="21600" w="21600">
                  <a:moveTo>
                    <a:pt x="5384" y="0"/>
                  </a:moveTo>
                  <a:lnTo>
                    <a:pt x="0" y="10916"/>
                  </a:lnTo>
                  <a:lnTo>
                    <a:pt x="2200" y="21600"/>
                  </a:lnTo>
                  <a:lnTo>
                    <a:pt x="21600" y="6397"/>
                  </a:lnTo>
                  <a:lnTo>
                    <a:pt x="5384" y="0"/>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70" name="Shape 970"/>
            <p:cNvSpPr/>
            <p:nvPr/>
          </p:nvSpPr>
          <p:spPr>
            <a:xfrm flipH="1">
              <a:off x="8704910" y="1629568"/>
              <a:ext cx="1928826" cy="1325376"/>
            </a:xfrm>
            <a:custGeom>
              <a:pathLst>
                <a:path extrusionOk="0" h="21600" w="21600">
                  <a:moveTo>
                    <a:pt x="3224" y="1520"/>
                  </a:moveTo>
                  <a:lnTo>
                    <a:pt x="0" y="4873"/>
                  </a:lnTo>
                  <a:lnTo>
                    <a:pt x="1279" y="5446"/>
                  </a:lnTo>
                  <a:lnTo>
                    <a:pt x="1311" y="5427"/>
                  </a:lnTo>
                  <a:lnTo>
                    <a:pt x="6222" y="9095"/>
                  </a:lnTo>
                  <a:lnTo>
                    <a:pt x="10870" y="15992"/>
                  </a:lnTo>
                  <a:lnTo>
                    <a:pt x="21600" y="21600"/>
                  </a:lnTo>
                  <a:lnTo>
                    <a:pt x="9737" y="7415"/>
                  </a:lnTo>
                  <a:lnTo>
                    <a:pt x="12958" y="2029"/>
                  </a:lnTo>
                  <a:lnTo>
                    <a:pt x="12269" y="0"/>
                  </a:lnTo>
                  <a:lnTo>
                    <a:pt x="4578" y="2517"/>
                  </a:lnTo>
                  <a:lnTo>
                    <a:pt x="3689" y="4792"/>
                  </a:lnTo>
                  <a:lnTo>
                    <a:pt x="3224" y="1520"/>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71" name="Shape 971"/>
            <p:cNvSpPr/>
            <p:nvPr/>
          </p:nvSpPr>
          <p:spPr>
            <a:xfrm>
              <a:off x="10910313" y="1604956"/>
              <a:ext cx="1288008" cy="1472526"/>
            </a:xfrm>
            <a:custGeom>
              <a:pathLst>
                <a:path extrusionOk="0" h="21600" w="21600">
                  <a:moveTo>
                    <a:pt x="3409" y="0"/>
                  </a:moveTo>
                  <a:lnTo>
                    <a:pt x="16507" y="6058"/>
                  </a:lnTo>
                  <a:lnTo>
                    <a:pt x="21600" y="8389"/>
                  </a:lnTo>
                  <a:lnTo>
                    <a:pt x="21600" y="21600"/>
                  </a:lnTo>
                  <a:lnTo>
                    <a:pt x="21529" y="21494"/>
                  </a:lnTo>
                  <a:lnTo>
                    <a:pt x="16536" y="15921"/>
                  </a:lnTo>
                  <a:lnTo>
                    <a:pt x="5485" y="7980"/>
                  </a:lnTo>
                  <a:lnTo>
                    <a:pt x="2806" y="4371"/>
                  </a:lnTo>
                  <a:lnTo>
                    <a:pt x="0" y="2990"/>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72" name="Shape 972"/>
            <p:cNvSpPr/>
            <p:nvPr/>
          </p:nvSpPr>
          <p:spPr>
            <a:xfrm>
              <a:off x="7320026" y="1754998"/>
              <a:ext cx="1544616" cy="1397682"/>
            </a:xfrm>
            <a:custGeom>
              <a:pathLst>
                <a:path extrusionOk="0" h="21600" w="2160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73" name="Shape 973"/>
            <p:cNvSpPr/>
            <p:nvPr/>
          </p:nvSpPr>
          <p:spPr>
            <a:xfrm>
              <a:off x="10120766" y="1864067"/>
              <a:ext cx="1310850" cy="1694466"/>
            </a:xfrm>
            <a:custGeom>
              <a:pathLst>
                <a:path extrusionOk="0" h="21600" w="21600">
                  <a:moveTo>
                    <a:pt x="11734" y="0"/>
                  </a:moveTo>
                  <a:lnTo>
                    <a:pt x="11124" y="1173"/>
                  </a:lnTo>
                  <a:lnTo>
                    <a:pt x="0" y="7979"/>
                  </a:lnTo>
                  <a:lnTo>
                    <a:pt x="19364" y="21600"/>
                  </a:lnTo>
                  <a:lnTo>
                    <a:pt x="21600" y="15914"/>
                  </a:lnTo>
                  <a:lnTo>
                    <a:pt x="16785" y="9969"/>
                  </a:lnTo>
                  <a:lnTo>
                    <a:pt x="12578" y="654"/>
                  </a:lnTo>
                  <a:lnTo>
                    <a:pt x="11734" y="0"/>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74" name="Shape 974"/>
            <p:cNvSpPr/>
            <p:nvPr/>
          </p:nvSpPr>
          <p:spPr>
            <a:xfrm flipH="1">
              <a:off x="4895528" y="1779338"/>
              <a:ext cx="1792962" cy="1621188"/>
            </a:xfrm>
            <a:custGeom>
              <a:pathLst>
                <a:path extrusionOk="0" h="21600" w="21600">
                  <a:moveTo>
                    <a:pt x="16611" y="4089"/>
                  </a:moveTo>
                  <a:lnTo>
                    <a:pt x="16219" y="1754"/>
                  </a:lnTo>
                  <a:lnTo>
                    <a:pt x="15211" y="1379"/>
                  </a:lnTo>
                  <a:lnTo>
                    <a:pt x="15120" y="0"/>
                  </a:lnTo>
                  <a:lnTo>
                    <a:pt x="10384" y="9810"/>
                  </a:lnTo>
                  <a:lnTo>
                    <a:pt x="0" y="14487"/>
                  </a:lnTo>
                  <a:lnTo>
                    <a:pt x="5291" y="19371"/>
                  </a:lnTo>
                  <a:lnTo>
                    <a:pt x="12991" y="21600"/>
                  </a:lnTo>
                  <a:lnTo>
                    <a:pt x="20206" y="8939"/>
                  </a:lnTo>
                  <a:lnTo>
                    <a:pt x="21600" y="4515"/>
                  </a:lnTo>
                  <a:lnTo>
                    <a:pt x="18713" y="4612"/>
                  </a:lnTo>
                  <a:lnTo>
                    <a:pt x="16611" y="4089"/>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75" name="Shape 975"/>
            <p:cNvSpPr/>
            <p:nvPr/>
          </p:nvSpPr>
          <p:spPr>
            <a:xfrm flipH="1">
              <a:off x="4185960" y="2213669"/>
              <a:ext cx="1244592" cy="1293408"/>
            </a:xfrm>
            <a:custGeom>
              <a:pathLst>
                <a:path extrusionOk="0" h="21600" w="21600">
                  <a:moveTo>
                    <a:pt x="9443" y="0"/>
                  </a:moveTo>
                  <a:lnTo>
                    <a:pt x="7196" y="9874"/>
                  </a:lnTo>
                  <a:lnTo>
                    <a:pt x="0" y="19748"/>
                  </a:lnTo>
                  <a:lnTo>
                    <a:pt x="9407" y="21600"/>
                  </a:lnTo>
                  <a:lnTo>
                    <a:pt x="21600" y="9422"/>
                  </a:lnTo>
                  <a:lnTo>
                    <a:pt x="9443" y="0"/>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76" name="Shape 976"/>
            <p:cNvSpPr/>
            <p:nvPr/>
          </p:nvSpPr>
          <p:spPr>
            <a:xfrm flipH="1">
              <a:off x="3773503" y="2804930"/>
              <a:ext cx="789912" cy="591246"/>
            </a:xfrm>
            <a:custGeom>
              <a:pathLst>
                <a:path extrusionOk="0" h="21600" w="21600">
                  <a:moveTo>
                    <a:pt x="15995" y="3294"/>
                  </a:moveTo>
                  <a:lnTo>
                    <a:pt x="11970" y="0"/>
                  </a:lnTo>
                  <a:lnTo>
                    <a:pt x="0" y="21600"/>
                  </a:lnTo>
                  <a:lnTo>
                    <a:pt x="3611" y="21417"/>
                  </a:lnTo>
                  <a:lnTo>
                    <a:pt x="21600" y="759"/>
                  </a:lnTo>
                  <a:lnTo>
                    <a:pt x="15995" y="3294"/>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77" name="Shape 977"/>
            <p:cNvSpPr/>
            <p:nvPr/>
          </p:nvSpPr>
          <p:spPr>
            <a:xfrm>
              <a:off x="983556" y="2858683"/>
              <a:ext cx="797148" cy="866214"/>
            </a:xfrm>
            <a:custGeom>
              <a:pathLst>
                <a:path extrusionOk="0" h="21600" w="21600">
                  <a:moveTo>
                    <a:pt x="6528" y="2239"/>
                  </a:moveTo>
                  <a:lnTo>
                    <a:pt x="9466" y="8840"/>
                  </a:lnTo>
                  <a:lnTo>
                    <a:pt x="0" y="14405"/>
                  </a:lnTo>
                  <a:lnTo>
                    <a:pt x="4552" y="21600"/>
                  </a:lnTo>
                  <a:lnTo>
                    <a:pt x="21600" y="5678"/>
                  </a:lnTo>
                  <a:lnTo>
                    <a:pt x="16382" y="0"/>
                  </a:lnTo>
                  <a:lnTo>
                    <a:pt x="6528" y="2239"/>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78" name="Shape 978"/>
            <p:cNvSpPr/>
            <p:nvPr/>
          </p:nvSpPr>
          <p:spPr>
            <a:xfrm>
              <a:off x="1688288" y="2307728"/>
              <a:ext cx="1836486" cy="1183518"/>
            </a:xfrm>
            <a:custGeom>
              <a:pathLst>
                <a:path extrusionOk="0" h="21600" w="21600">
                  <a:moveTo>
                    <a:pt x="2668" y="0"/>
                  </a:moveTo>
                  <a:lnTo>
                    <a:pt x="3935" y="4683"/>
                  </a:lnTo>
                  <a:lnTo>
                    <a:pt x="0" y="8755"/>
                  </a:lnTo>
                  <a:lnTo>
                    <a:pt x="1893" y="14021"/>
                  </a:lnTo>
                  <a:lnTo>
                    <a:pt x="21600" y="21600"/>
                  </a:lnTo>
                  <a:lnTo>
                    <a:pt x="10145" y="6410"/>
                  </a:lnTo>
                  <a:lnTo>
                    <a:pt x="2668" y="0"/>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79" name="Shape 979"/>
            <p:cNvSpPr/>
            <p:nvPr/>
          </p:nvSpPr>
          <p:spPr>
            <a:xfrm>
              <a:off x="9451057" y="2581042"/>
              <a:ext cx="1066392" cy="1080270"/>
            </a:xfrm>
            <a:custGeom>
              <a:pathLst>
                <a:path extrusionOk="0" h="21600" w="21600">
                  <a:moveTo>
                    <a:pt x="10278" y="0"/>
                  </a:moveTo>
                  <a:lnTo>
                    <a:pt x="9031" y="4527"/>
                  </a:lnTo>
                  <a:lnTo>
                    <a:pt x="0" y="12220"/>
                  </a:lnTo>
                  <a:lnTo>
                    <a:pt x="7625" y="19767"/>
                  </a:lnTo>
                  <a:lnTo>
                    <a:pt x="19142" y="21600"/>
                  </a:lnTo>
                  <a:lnTo>
                    <a:pt x="21600" y="17023"/>
                  </a:lnTo>
                  <a:lnTo>
                    <a:pt x="16477" y="10859"/>
                  </a:lnTo>
                  <a:lnTo>
                    <a:pt x="10278" y="0"/>
                  </a:lnTo>
                  <a:close/>
                </a:path>
              </a:pathLst>
            </a:custGeom>
            <a:solidFill>
              <a:srgbClr val="FFFFFF">
                <a:alpha val="1294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80" name="Shape 980"/>
            <p:cNvSpPr/>
            <p:nvPr/>
          </p:nvSpPr>
          <p:spPr>
            <a:xfrm flipH="1">
              <a:off x="-5" y="3318934"/>
              <a:ext cx="12195468" cy="2017872"/>
            </a:xfrm>
            <a:custGeom>
              <a:pathLst>
                <a:path extrusionOk="0" h="21600" w="21600">
                  <a:moveTo>
                    <a:pt x="21600" y="0"/>
                  </a:moveTo>
                  <a:lnTo>
                    <a:pt x="21339" y="293"/>
                  </a:lnTo>
                  <a:cubicBezTo>
                    <a:pt x="20308" y="1549"/>
                    <a:pt x="19351" y="3565"/>
                    <a:pt x="18315" y="4784"/>
                  </a:cubicBezTo>
                  <a:cubicBezTo>
                    <a:pt x="17205" y="6090"/>
                    <a:pt x="16039" y="6444"/>
                    <a:pt x="14877" y="6366"/>
                  </a:cubicBezTo>
                  <a:cubicBezTo>
                    <a:pt x="12968" y="6239"/>
                    <a:pt x="11084" y="4958"/>
                    <a:pt x="9203" y="3749"/>
                  </a:cubicBezTo>
                  <a:cubicBezTo>
                    <a:pt x="7266" y="2503"/>
                    <a:pt x="5318" y="1330"/>
                    <a:pt x="3351" y="1273"/>
                  </a:cubicBezTo>
                  <a:cubicBezTo>
                    <a:pt x="2355" y="1243"/>
                    <a:pt x="1360" y="1502"/>
                    <a:pt x="375" y="2047"/>
                  </a:cubicBezTo>
                  <a:lnTo>
                    <a:pt x="0" y="2292"/>
                  </a:lnTo>
                  <a:lnTo>
                    <a:pt x="0" y="21600"/>
                  </a:lnTo>
                  <a:lnTo>
                    <a:pt x="21600" y="21600"/>
                  </a:lnTo>
                  <a:close/>
                </a:path>
              </a:pathLst>
            </a:custGeom>
            <a:solidFill>
              <a:srgbClr val="129948"/>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81" name="Shape 981"/>
            <p:cNvSpPr/>
            <p:nvPr/>
          </p:nvSpPr>
          <p:spPr>
            <a:xfrm flipH="1">
              <a:off x="8" y="3708400"/>
              <a:ext cx="12185640" cy="3149598"/>
            </a:xfrm>
            <a:custGeom>
              <a:pathLst>
                <a:path extrusionOk="0" h="21503" w="21600">
                  <a:moveTo>
                    <a:pt x="15293" y="3"/>
                  </a:moveTo>
                  <a:cubicBezTo>
                    <a:pt x="11926" y="-97"/>
                    <a:pt x="8462" y="2457"/>
                    <a:pt x="5021" y="3665"/>
                  </a:cubicBezTo>
                  <a:cubicBezTo>
                    <a:pt x="3480" y="4205"/>
                    <a:pt x="1918" y="4463"/>
                    <a:pt x="358" y="4440"/>
                  </a:cubicBezTo>
                  <a:lnTo>
                    <a:pt x="0" y="4418"/>
                  </a:lnTo>
                  <a:lnTo>
                    <a:pt x="0" y="21503"/>
                  </a:lnTo>
                  <a:lnTo>
                    <a:pt x="21600" y="21503"/>
                  </a:lnTo>
                  <a:lnTo>
                    <a:pt x="21600" y="3533"/>
                  </a:lnTo>
                  <a:lnTo>
                    <a:pt x="21285" y="3340"/>
                  </a:lnTo>
                  <a:cubicBezTo>
                    <a:pt x="20379" y="2718"/>
                    <a:pt x="19535" y="1777"/>
                    <a:pt x="18625" y="1137"/>
                  </a:cubicBezTo>
                  <a:cubicBezTo>
                    <a:pt x="17528" y="365"/>
                    <a:pt x="16416" y="37"/>
                    <a:pt x="15293" y="3"/>
                  </a:cubicBezTo>
                  <a:close/>
                </a:path>
              </a:pathLst>
            </a:custGeom>
            <a:solidFill>
              <a:srgbClr val="129948"/>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82" name="Shape 982"/>
            <p:cNvSpPr/>
            <p:nvPr/>
          </p:nvSpPr>
          <p:spPr>
            <a:xfrm flipH="1">
              <a:off x="-6371" y="3708400"/>
              <a:ext cx="12203946" cy="3149598"/>
            </a:xfrm>
            <a:custGeom>
              <a:pathLst>
                <a:path extrusionOk="0" h="21503" w="21600">
                  <a:moveTo>
                    <a:pt x="15293" y="3"/>
                  </a:moveTo>
                  <a:cubicBezTo>
                    <a:pt x="11926" y="-97"/>
                    <a:pt x="8462" y="2457"/>
                    <a:pt x="5021" y="3665"/>
                  </a:cubicBezTo>
                  <a:cubicBezTo>
                    <a:pt x="3480" y="4205"/>
                    <a:pt x="1918" y="4463"/>
                    <a:pt x="358" y="4440"/>
                  </a:cubicBezTo>
                  <a:lnTo>
                    <a:pt x="0" y="4418"/>
                  </a:lnTo>
                  <a:lnTo>
                    <a:pt x="0" y="21503"/>
                  </a:lnTo>
                  <a:lnTo>
                    <a:pt x="21600" y="21503"/>
                  </a:lnTo>
                  <a:lnTo>
                    <a:pt x="21600" y="3533"/>
                  </a:lnTo>
                  <a:lnTo>
                    <a:pt x="21285" y="3340"/>
                  </a:lnTo>
                  <a:cubicBezTo>
                    <a:pt x="20379" y="2718"/>
                    <a:pt x="19535" y="1777"/>
                    <a:pt x="18625" y="1137"/>
                  </a:cubicBezTo>
                  <a:cubicBezTo>
                    <a:pt x="17528" y="365"/>
                    <a:pt x="16416" y="37"/>
                    <a:pt x="15293" y="3"/>
                  </a:cubicBezTo>
                  <a:close/>
                </a:path>
              </a:pathLst>
            </a:custGeom>
            <a:solidFill>
              <a:srgbClr val="000000">
                <a:alpha val="22750"/>
              </a:srgbClr>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983" name="Shape 983"/>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984" name="Shape 984"/>
          <p:cNvSpPr txBox="1"/>
          <p:nvPr>
            <p:ph idx="1" type="body"/>
          </p:nvPr>
        </p:nvSpPr>
        <p:spPr>
          <a:xfrm>
            <a:off x="428737" y="3357560"/>
            <a:ext cx="3978600" cy="14208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chemeClr val="lt1"/>
                </a:solidFill>
                <a:latin typeface="Arial"/>
                <a:ea typeface="Arial"/>
                <a:cs typeface="Arial"/>
                <a:sym typeface="Arial"/>
              </a:defRPr>
            </a:lvl1pPr>
            <a:lvl2pPr indent="-228600" lvl="1" marL="914400" marR="0" rtl="0" algn="l">
              <a:lnSpc>
                <a:spcPct val="100000"/>
              </a:lnSpc>
              <a:spcBef>
                <a:spcPts val="200"/>
              </a:spcBef>
              <a:spcAft>
                <a:spcPts val="0"/>
              </a:spcAft>
              <a:buClr>
                <a:schemeClr val="accent2"/>
              </a:buClr>
              <a:buSzPts val="1400"/>
              <a:buFont typeface="Arial"/>
              <a:buNone/>
              <a:defRPr b="0" i="0" sz="1400" u="none" cap="none" strike="noStrike">
                <a:solidFill>
                  <a:schemeClr val="lt1"/>
                </a:solidFill>
                <a:latin typeface="Arial"/>
                <a:ea typeface="Arial"/>
                <a:cs typeface="Arial"/>
                <a:sym typeface="Arial"/>
              </a:defRPr>
            </a:lvl2pPr>
            <a:lvl3pPr indent="-304800" lvl="2" marL="1371600" marR="0" rtl="0" algn="l">
              <a:lnSpc>
                <a:spcPct val="100000"/>
              </a:lnSpc>
              <a:spcBef>
                <a:spcPts val="300"/>
              </a:spcBef>
              <a:spcAft>
                <a:spcPts val="0"/>
              </a:spcAft>
              <a:buClr>
                <a:schemeClr val="accent2"/>
              </a:buClr>
              <a:buSzPts val="1200"/>
              <a:buFont typeface="Arial"/>
              <a:buChar char="•"/>
              <a:defRPr b="0" i="0" sz="1200" u="none" cap="none" strike="noStrike">
                <a:solidFill>
                  <a:schemeClr val="lt1"/>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lt1"/>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lt1"/>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985" name="Shape 985"/>
          <p:cNvSpPr txBox="1"/>
          <p:nvPr>
            <p:ph idx="2" type="body"/>
          </p:nvPr>
        </p:nvSpPr>
        <p:spPr>
          <a:xfrm>
            <a:off x="428737" y="810853"/>
            <a:ext cx="86160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90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986" name="Shape 986"/>
          <p:cNvSpPr txBox="1"/>
          <p:nvPr>
            <p:ph idx="11" type="ftr"/>
          </p:nvPr>
        </p:nvSpPr>
        <p:spPr>
          <a:xfrm>
            <a:off x="433501" y="4896880"/>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rgbClr val="FFFFFF"/>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ge_Content_Planes - Low" showMasterSp="0">
  <p:cSld name="Stage_Content_Planes - Low">
    <p:spTree>
      <p:nvGrpSpPr>
        <p:cNvPr id="987" name="Shape 987"/>
        <p:cNvGrpSpPr/>
        <p:nvPr/>
      </p:nvGrpSpPr>
      <p:grpSpPr>
        <a:xfrm>
          <a:off x="0" y="0"/>
          <a:ext cx="0" cy="0"/>
          <a:chOff x="0" y="0"/>
          <a:chExt cx="0" cy="0"/>
        </a:xfrm>
      </p:grpSpPr>
      <p:grpSp>
        <p:nvGrpSpPr>
          <p:cNvPr id="988" name="Shape 988"/>
          <p:cNvGrpSpPr/>
          <p:nvPr/>
        </p:nvGrpSpPr>
        <p:grpSpPr>
          <a:xfrm>
            <a:off x="-12594" y="3520378"/>
            <a:ext cx="9164961" cy="1173205"/>
            <a:chOff x="0" y="0"/>
            <a:chExt cx="24407352" cy="3128548"/>
          </a:xfrm>
        </p:grpSpPr>
        <p:sp>
          <p:nvSpPr>
            <p:cNvPr id="989" name="Shape 989"/>
            <p:cNvSpPr/>
            <p:nvPr/>
          </p:nvSpPr>
          <p:spPr>
            <a:xfrm>
              <a:off x="3475517" y="1009054"/>
              <a:ext cx="375030" cy="35958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90" name="Shape 990"/>
            <p:cNvSpPr/>
            <p:nvPr/>
          </p:nvSpPr>
          <p:spPr>
            <a:xfrm>
              <a:off x="4476219" y="1030004"/>
              <a:ext cx="370170" cy="35488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91" name="Shape 991"/>
            <p:cNvSpPr/>
            <p:nvPr/>
          </p:nvSpPr>
          <p:spPr>
            <a:xfrm>
              <a:off x="1690093" y="1082886"/>
              <a:ext cx="286038" cy="320274"/>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92" name="Shape 992"/>
            <p:cNvSpPr/>
            <p:nvPr/>
          </p:nvSpPr>
          <p:spPr>
            <a:xfrm>
              <a:off x="22799448" y="1144874"/>
              <a:ext cx="370170" cy="42670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93" name="Shape 993"/>
            <p:cNvSpPr/>
            <p:nvPr/>
          </p:nvSpPr>
          <p:spPr>
            <a:xfrm>
              <a:off x="21642514" y="1196423"/>
              <a:ext cx="346032" cy="51931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94" name="Shape 994"/>
            <p:cNvSpPr/>
            <p:nvPr/>
          </p:nvSpPr>
          <p:spPr>
            <a:xfrm>
              <a:off x="6898839" y="370711"/>
              <a:ext cx="532386" cy="72948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95" name="Shape 995"/>
            <p:cNvSpPr/>
            <p:nvPr/>
          </p:nvSpPr>
          <p:spPr>
            <a:xfrm>
              <a:off x="20853145" y="1023466"/>
              <a:ext cx="532386" cy="72948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96" name="Shape 996"/>
            <p:cNvSpPr/>
            <p:nvPr/>
          </p:nvSpPr>
          <p:spPr>
            <a:xfrm>
              <a:off x="0" y="766634"/>
              <a:ext cx="24407352" cy="2361914"/>
            </a:xfrm>
            <a:custGeom>
              <a:pathLst>
                <a:path extrusionOk="0" h="21013" w="21600">
                  <a:moveTo>
                    <a:pt x="8317" y="42"/>
                  </a:moveTo>
                  <a:cubicBezTo>
                    <a:pt x="10642" y="-587"/>
                    <a:pt x="12979" y="5925"/>
                    <a:pt x="15337" y="8185"/>
                  </a:cubicBezTo>
                  <a:cubicBezTo>
                    <a:pt x="17148" y="9920"/>
                    <a:pt x="19008" y="9053"/>
                    <a:pt x="20798" y="5644"/>
                  </a:cubicBezTo>
                  <a:lnTo>
                    <a:pt x="21600" y="5471"/>
                  </a:lnTo>
                  <a:lnTo>
                    <a:pt x="21600" y="21001"/>
                  </a:lnTo>
                  <a:lnTo>
                    <a:pt x="0" y="21013"/>
                  </a:lnTo>
                  <a:lnTo>
                    <a:pt x="0" y="3129"/>
                  </a:lnTo>
                  <a:lnTo>
                    <a:pt x="1964" y="5189"/>
                  </a:lnTo>
                  <a:cubicBezTo>
                    <a:pt x="2491" y="5351"/>
                    <a:pt x="3046" y="5263"/>
                    <a:pt x="3586" y="4946"/>
                  </a:cubicBezTo>
                  <a:cubicBezTo>
                    <a:pt x="4457" y="4437"/>
                    <a:pt x="5216" y="3307"/>
                    <a:pt x="6041" y="2215"/>
                  </a:cubicBezTo>
                  <a:cubicBezTo>
                    <a:pt x="6792" y="1221"/>
                    <a:pt x="7549" y="250"/>
                    <a:pt x="8317" y="42"/>
                  </a:cubicBez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97" name="Shape 997"/>
            <p:cNvSpPr/>
            <p:nvPr/>
          </p:nvSpPr>
          <p:spPr>
            <a:xfrm>
              <a:off x="21946991" y="1019524"/>
              <a:ext cx="532386" cy="70459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98" name="Shape 998"/>
            <p:cNvSpPr/>
            <p:nvPr/>
          </p:nvSpPr>
          <p:spPr>
            <a:xfrm>
              <a:off x="23551039" y="784802"/>
              <a:ext cx="516996" cy="71830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99" name="Shape 999"/>
            <p:cNvSpPr/>
            <p:nvPr/>
          </p:nvSpPr>
          <p:spPr>
            <a:xfrm>
              <a:off x="13374969" y="785508"/>
              <a:ext cx="416016" cy="42670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0" name="Shape 1000"/>
            <p:cNvSpPr/>
            <p:nvPr/>
          </p:nvSpPr>
          <p:spPr>
            <a:xfrm>
              <a:off x="10400627" y="311994"/>
              <a:ext cx="416016" cy="51931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1" name="Shape 1001"/>
            <p:cNvSpPr/>
            <p:nvPr/>
          </p:nvSpPr>
          <p:spPr>
            <a:xfrm>
              <a:off x="11817467" y="430980"/>
              <a:ext cx="545454" cy="52299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2" name="Shape 1002"/>
            <p:cNvSpPr/>
            <p:nvPr/>
          </p:nvSpPr>
          <p:spPr>
            <a:xfrm>
              <a:off x="12679122" y="379297"/>
              <a:ext cx="545454" cy="74736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3" name="Shape 1003"/>
            <p:cNvSpPr/>
            <p:nvPr/>
          </p:nvSpPr>
          <p:spPr>
            <a:xfrm>
              <a:off x="10787770" y="483916"/>
              <a:ext cx="416016" cy="39889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4" name="Shape 1004"/>
            <p:cNvSpPr/>
            <p:nvPr/>
          </p:nvSpPr>
          <p:spPr>
            <a:xfrm>
              <a:off x="12278179" y="631958"/>
              <a:ext cx="375030" cy="35958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5" name="Shape 1005"/>
            <p:cNvSpPr/>
            <p:nvPr/>
          </p:nvSpPr>
          <p:spPr>
            <a:xfrm>
              <a:off x="4884643" y="848034"/>
              <a:ext cx="425358" cy="46321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6" name="Shape 1006"/>
            <p:cNvSpPr/>
            <p:nvPr/>
          </p:nvSpPr>
          <p:spPr>
            <a:xfrm>
              <a:off x="5245807" y="562338"/>
              <a:ext cx="483138" cy="67473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7" name="Shape 1007"/>
            <p:cNvSpPr/>
            <p:nvPr/>
          </p:nvSpPr>
          <p:spPr>
            <a:xfrm>
              <a:off x="5872059" y="591410"/>
              <a:ext cx="483138" cy="55992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8" name="Shape 1008"/>
            <p:cNvSpPr/>
            <p:nvPr/>
          </p:nvSpPr>
          <p:spPr>
            <a:xfrm>
              <a:off x="3022034" y="977921"/>
              <a:ext cx="483138" cy="46321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9" name="Shape 1009"/>
            <p:cNvSpPr/>
            <p:nvPr/>
          </p:nvSpPr>
          <p:spPr>
            <a:xfrm>
              <a:off x="1916790" y="657293"/>
              <a:ext cx="629964" cy="72954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10" name="Shape 1010"/>
            <p:cNvSpPr/>
            <p:nvPr/>
          </p:nvSpPr>
          <p:spPr>
            <a:xfrm>
              <a:off x="795856" y="851305"/>
              <a:ext cx="510516" cy="48945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11" name="Shape 1011"/>
            <p:cNvSpPr/>
            <p:nvPr/>
          </p:nvSpPr>
          <p:spPr>
            <a:xfrm>
              <a:off x="186888" y="289450"/>
              <a:ext cx="775872" cy="97092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12" name="Shape 1012"/>
            <p:cNvSpPr/>
            <p:nvPr/>
          </p:nvSpPr>
          <p:spPr>
            <a:xfrm>
              <a:off x="8013469" y="468676"/>
              <a:ext cx="380862" cy="40905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13" name="Shape 1013"/>
            <p:cNvSpPr/>
            <p:nvPr/>
          </p:nvSpPr>
          <p:spPr>
            <a:xfrm>
              <a:off x="9274655" y="0"/>
              <a:ext cx="636012" cy="84159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14" name="Shape 1014"/>
            <p:cNvSpPr/>
            <p:nvPr/>
          </p:nvSpPr>
          <p:spPr>
            <a:xfrm>
              <a:off x="8968102" y="450865"/>
              <a:ext cx="380862" cy="35958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15" name="Shape 1015"/>
            <p:cNvSpPr/>
            <p:nvPr/>
          </p:nvSpPr>
          <p:spPr>
            <a:xfrm>
              <a:off x="11581273" y="639518"/>
              <a:ext cx="287064" cy="27523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16" name="Shape 1016"/>
            <p:cNvSpPr/>
            <p:nvPr/>
          </p:nvSpPr>
          <p:spPr>
            <a:xfrm>
              <a:off x="7357438" y="576548"/>
              <a:ext cx="309150" cy="40905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017" name="Shape 1017"/>
          <p:cNvSpPr/>
          <p:nvPr/>
        </p:nvSpPr>
        <p:spPr>
          <a:xfrm>
            <a:off x="8224486" y="4116075"/>
            <a:ext cx="187758" cy="25687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18" name="Shape 1018"/>
          <p:cNvSpPr/>
          <p:nvPr/>
        </p:nvSpPr>
        <p:spPr>
          <a:xfrm>
            <a:off x="8604834" y="4091270"/>
            <a:ext cx="269784" cy="36909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19" name="Shape 1019"/>
          <p:cNvSpPr/>
          <p:nvPr/>
        </p:nvSpPr>
        <p:spPr>
          <a:xfrm>
            <a:off x="500971" y="4328991"/>
            <a:ext cx="121068" cy="176634"/>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20" name="Shape 1020"/>
          <p:cNvSpPr/>
          <p:nvPr/>
        </p:nvSpPr>
        <p:spPr>
          <a:xfrm>
            <a:off x="106463" y="3963766"/>
            <a:ext cx="266166" cy="33253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21" name="Shape 1021"/>
          <p:cNvSpPr/>
          <p:nvPr/>
        </p:nvSpPr>
        <p:spPr>
          <a:xfrm>
            <a:off x="341647" y="4093477"/>
            <a:ext cx="187758" cy="17971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22" name="Shape 1022"/>
          <p:cNvSpPr/>
          <p:nvPr/>
        </p:nvSpPr>
        <p:spPr>
          <a:xfrm>
            <a:off x="761766" y="4100345"/>
            <a:ext cx="139428" cy="13354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23" name="Shape 1023"/>
          <p:cNvSpPr/>
          <p:nvPr/>
        </p:nvSpPr>
        <p:spPr>
          <a:xfrm>
            <a:off x="7548372" y="3939206"/>
            <a:ext cx="187758" cy="27156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24" name="Shape 1024"/>
          <p:cNvSpPr/>
          <p:nvPr/>
        </p:nvSpPr>
        <p:spPr>
          <a:xfrm>
            <a:off x="7419751" y="3982424"/>
            <a:ext cx="158706" cy="18505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25" name="Shape 1025"/>
          <p:cNvSpPr/>
          <p:nvPr/>
        </p:nvSpPr>
        <p:spPr>
          <a:xfrm>
            <a:off x="7463069" y="4167967"/>
            <a:ext cx="106812" cy="13354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26" name="Shape 1026"/>
          <p:cNvSpPr/>
          <p:nvPr/>
        </p:nvSpPr>
        <p:spPr>
          <a:xfrm>
            <a:off x="5825668" y="3863936"/>
            <a:ext cx="139428" cy="17425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27" name="Shape 1027"/>
          <p:cNvSpPr/>
          <p:nvPr/>
        </p:nvSpPr>
        <p:spPr>
          <a:xfrm>
            <a:off x="5600360" y="3764189"/>
            <a:ext cx="193860" cy="26524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28" name="Shape 1028"/>
          <p:cNvSpPr/>
          <p:nvPr/>
        </p:nvSpPr>
        <p:spPr>
          <a:xfrm>
            <a:off x="7024707" y="3844624"/>
            <a:ext cx="138078" cy="18894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29" name="Shape 1029"/>
          <p:cNvSpPr/>
          <p:nvPr/>
        </p:nvSpPr>
        <p:spPr>
          <a:xfrm>
            <a:off x="6588560" y="3783617"/>
            <a:ext cx="138078" cy="18894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30" name="Shape 1030"/>
          <p:cNvSpPr/>
          <p:nvPr/>
        </p:nvSpPr>
        <p:spPr>
          <a:xfrm>
            <a:off x="6735586" y="3670920"/>
            <a:ext cx="266166" cy="36412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31" name="Shape 1031"/>
          <p:cNvSpPr/>
          <p:nvPr/>
        </p:nvSpPr>
        <p:spPr>
          <a:xfrm>
            <a:off x="-12594" y="3898511"/>
            <a:ext cx="9179039" cy="1255018"/>
          </a:xfrm>
          <a:custGeom>
            <a:pathLst>
              <a:path extrusionOk="0" h="1673357" w="12198058">
                <a:moveTo>
                  <a:pt x="8521653" y="101"/>
                </a:moveTo>
                <a:cubicBezTo>
                  <a:pt x="8985370" y="2982"/>
                  <a:pt x="9443438" y="68145"/>
                  <a:pt x="9895857" y="184064"/>
                </a:cubicBezTo>
                <a:cubicBezTo>
                  <a:pt x="10389509" y="310843"/>
                  <a:pt x="10843623" y="496800"/>
                  <a:pt x="11363256" y="571936"/>
                </a:cubicBezTo>
                <a:cubicBezTo>
                  <a:pt x="11636064" y="611389"/>
                  <a:pt x="11913954" y="618260"/>
                  <a:pt x="12188456" y="592106"/>
                </a:cubicBezTo>
                <a:lnTo>
                  <a:pt x="12198058" y="591441"/>
                </a:lnTo>
                <a:lnTo>
                  <a:pt x="12198058" y="1673357"/>
                </a:lnTo>
                <a:lnTo>
                  <a:pt x="0" y="1673357"/>
                </a:lnTo>
                <a:lnTo>
                  <a:pt x="799" y="446044"/>
                </a:lnTo>
                <a:cubicBezTo>
                  <a:pt x="706822" y="309069"/>
                  <a:pt x="1428096" y="262525"/>
                  <a:pt x="2146545" y="308404"/>
                </a:cubicBezTo>
                <a:cubicBezTo>
                  <a:pt x="2985866" y="361820"/>
                  <a:pt x="3817279" y="540907"/>
                  <a:pt x="4658294" y="518299"/>
                </a:cubicBezTo>
                <a:cubicBezTo>
                  <a:pt x="5206168" y="503892"/>
                  <a:pt x="5747264" y="404819"/>
                  <a:pt x="6284972" y="299539"/>
                </a:cubicBezTo>
                <a:cubicBezTo>
                  <a:pt x="7031097" y="153477"/>
                  <a:pt x="7772704" y="-4554"/>
                  <a:pt x="8521653" y="101"/>
                </a:cubicBez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32" name="Shape 1032"/>
          <p:cNvSpPr/>
          <p:nvPr/>
        </p:nvSpPr>
        <p:spPr>
          <a:xfrm>
            <a:off x="5984801" y="3553903"/>
            <a:ext cx="301266" cy="41218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33" name="Shape 1033"/>
          <p:cNvSpPr/>
          <p:nvPr/>
        </p:nvSpPr>
        <p:spPr>
          <a:xfrm>
            <a:off x="514639" y="3963766"/>
            <a:ext cx="266166" cy="33253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34" name="Shape 1034"/>
          <p:cNvSpPr/>
          <p:nvPr/>
        </p:nvSpPr>
        <p:spPr>
          <a:xfrm>
            <a:off x="8430349" y="4207291"/>
            <a:ext cx="127224" cy="17409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35" name="Shape 1035"/>
          <p:cNvSpPr/>
          <p:nvPr/>
        </p:nvSpPr>
        <p:spPr>
          <a:xfrm>
            <a:off x="5331060" y="3867809"/>
            <a:ext cx="187758" cy="25687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36" name="Shape 1036"/>
          <p:cNvSpPr/>
          <p:nvPr/>
        </p:nvSpPr>
        <p:spPr>
          <a:xfrm>
            <a:off x="5135439" y="3911020"/>
            <a:ext cx="187758" cy="25687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37" name="Shape 1037"/>
          <p:cNvSpPr/>
          <p:nvPr/>
        </p:nvSpPr>
        <p:spPr>
          <a:xfrm>
            <a:off x="6245093" y="3717875"/>
            <a:ext cx="193860" cy="26524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38" name="Shape 1038"/>
          <p:cNvSpPr txBox="1"/>
          <p:nvPr>
            <p:ph idx="1" type="body"/>
          </p:nvPr>
        </p:nvSpPr>
        <p:spPr>
          <a:xfrm>
            <a:off x="428737" y="1323213"/>
            <a:ext cx="3978600" cy="23205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3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039" name="Shape 1039"/>
          <p:cNvSpPr txBox="1"/>
          <p:nvPr>
            <p:ph idx="2" type="body"/>
          </p:nvPr>
        </p:nvSpPr>
        <p:spPr>
          <a:xfrm>
            <a:off x="4736683" y="1323213"/>
            <a:ext cx="3978600" cy="23205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3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040" name="Shape 1040"/>
          <p:cNvSpPr txBox="1"/>
          <p:nvPr>
            <p:ph idx="3" type="body"/>
          </p:nvPr>
        </p:nvSpPr>
        <p:spPr>
          <a:xfrm>
            <a:off x="428737" y="810853"/>
            <a:ext cx="82872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90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041" name="Shape 1041"/>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042" name="Shape 1042"/>
          <p:cNvSpPr txBox="1"/>
          <p:nvPr>
            <p:ph idx="11" type="ftr"/>
          </p:nvPr>
        </p:nvSpPr>
        <p:spPr>
          <a:xfrm>
            <a:off x="433501" y="4896880"/>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rgbClr val="FFFFFF"/>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ge_Content_Planes - Medium" showMasterSp="0">
  <p:cSld name="Stage_Content_Planes - Medium">
    <p:spTree>
      <p:nvGrpSpPr>
        <p:cNvPr id="1043" name="Shape 1043"/>
        <p:cNvGrpSpPr/>
        <p:nvPr/>
      </p:nvGrpSpPr>
      <p:grpSpPr>
        <a:xfrm>
          <a:off x="0" y="0"/>
          <a:ext cx="0" cy="0"/>
          <a:chOff x="0" y="0"/>
          <a:chExt cx="0" cy="0"/>
        </a:xfrm>
      </p:grpSpPr>
      <p:sp>
        <p:nvSpPr>
          <p:cNvPr id="1044" name="Shape 1044"/>
          <p:cNvSpPr/>
          <p:nvPr/>
        </p:nvSpPr>
        <p:spPr>
          <a:xfrm>
            <a:off x="-12594" y="4177464"/>
            <a:ext cx="9164700" cy="974400"/>
          </a:xfrm>
          <a:prstGeom prst="rect">
            <a:avLst/>
          </a:pr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rgbClr val="0D7C39"/>
              </a:solidFill>
              <a:latin typeface="Arial"/>
              <a:ea typeface="Arial"/>
              <a:cs typeface="Arial"/>
              <a:sym typeface="Arial"/>
            </a:endParaRPr>
          </a:p>
        </p:txBody>
      </p:sp>
      <p:grpSp>
        <p:nvGrpSpPr>
          <p:cNvPr id="1045" name="Shape 1045"/>
          <p:cNvGrpSpPr/>
          <p:nvPr/>
        </p:nvGrpSpPr>
        <p:grpSpPr>
          <a:xfrm>
            <a:off x="-12594" y="2534497"/>
            <a:ext cx="9166788" cy="1683277"/>
            <a:chOff x="-16788" y="4613630"/>
            <a:chExt cx="12201235" cy="2244370"/>
          </a:xfrm>
        </p:grpSpPr>
        <p:grpSp>
          <p:nvGrpSpPr>
            <p:cNvPr id="1046" name="Shape 1046"/>
            <p:cNvGrpSpPr/>
            <p:nvPr/>
          </p:nvGrpSpPr>
          <p:grpSpPr>
            <a:xfrm>
              <a:off x="-16788" y="4613630"/>
              <a:ext cx="12201235" cy="1564274"/>
              <a:chOff x="0" y="0"/>
              <a:chExt cx="24407352" cy="3128548"/>
            </a:xfrm>
          </p:grpSpPr>
          <p:sp>
            <p:nvSpPr>
              <p:cNvPr id="1047" name="Shape 1047"/>
              <p:cNvSpPr/>
              <p:nvPr/>
            </p:nvSpPr>
            <p:spPr>
              <a:xfrm>
                <a:off x="3475517" y="1009054"/>
                <a:ext cx="375030" cy="35958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48" name="Shape 1048"/>
              <p:cNvSpPr/>
              <p:nvPr/>
            </p:nvSpPr>
            <p:spPr>
              <a:xfrm>
                <a:off x="4476219" y="1030004"/>
                <a:ext cx="370170" cy="35488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49" name="Shape 1049"/>
              <p:cNvSpPr/>
              <p:nvPr/>
            </p:nvSpPr>
            <p:spPr>
              <a:xfrm>
                <a:off x="1690093" y="1082886"/>
                <a:ext cx="286038" cy="320274"/>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50" name="Shape 1050"/>
              <p:cNvSpPr/>
              <p:nvPr/>
            </p:nvSpPr>
            <p:spPr>
              <a:xfrm>
                <a:off x="22799448" y="1144874"/>
                <a:ext cx="370170" cy="42670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51" name="Shape 1051"/>
              <p:cNvSpPr/>
              <p:nvPr/>
            </p:nvSpPr>
            <p:spPr>
              <a:xfrm>
                <a:off x="21642514" y="1196423"/>
                <a:ext cx="346032" cy="51931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52" name="Shape 1052"/>
              <p:cNvSpPr/>
              <p:nvPr/>
            </p:nvSpPr>
            <p:spPr>
              <a:xfrm>
                <a:off x="6898839" y="370711"/>
                <a:ext cx="532386" cy="72948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53" name="Shape 1053"/>
              <p:cNvSpPr/>
              <p:nvPr/>
            </p:nvSpPr>
            <p:spPr>
              <a:xfrm>
                <a:off x="20853145" y="1023466"/>
                <a:ext cx="532386" cy="72948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54" name="Shape 1054"/>
              <p:cNvSpPr/>
              <p:nvPr/>
            </p:nvSpPr>
            <p:spPr>
              <a:xfrm>
                <a:off x="0" y="766634"/>
                <a:ext cx="24407352" cy="2361914"/>
              </a:xfrm>
              <a:custGeom>
                <a:pathLst>
                  <a:path extrusionOk="0" h="21013" w="21600">
                    <a:moveTo>
                      <a:pt x="8317" y="42"/>
                    </a:moveTo>
                    <a:cubicBezTo>
                      <a:pt x="10642" y="-587"/>
                      <a:pt x="12979" y="5925"/>
                      <a:pt x="15337" y="8185"/>
                    </a:cubicBezTo>
                    <a:cubicBezTo>
                      <a:pt x="17148" y="9920"/>
                      <a:pt x="19008" y="9053"/>
                      <a:pt x="20798" y="5644"/>
                    </a:cubicBezTo>
                    <a:lnTo>
                      <a:pt x="21600" y="5471"/>
                    </a:lnTo>
                    <a:lnTo>
                      <a:pt x="21600" y="21001"/>
                    </a:lnTo>
                    <a:lnTo>
                      <a:pt x="0" y="21013"/>
                    </a:lnTo>
                    <a:lnTo>
                      <a:pt x="0" y="3129"/>
                    </a:lnTo>
                    <a:lnTo>
                      <a:pt x="1964" y="5189"/>
                    </a:lnTo>
                    <a:cubicBezTo>
                      <a:pt x="2491" y="5351"/>
                      <a:pt x="3046" y="5263"/>
                      <a:pt x="3586" y="4946"/>
                    </a:cubicBezTo>
                    <a:cubicBezTo>
                      <a:pt x="4457" y="4437"/>
                      <a:pt x="5216" y="3307"/>
                      <a:pt x="6041" y="2215"/>
                    </a:cubicBezTo>
                    <a:cubicBezTo>
                      <a:pt x="6792" y="1221"/>
                      <a:pt x="7549" y="250"/>
                      <a:pt x="8317" y="42"/>
                    </a:cubicBez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55" name="Shape 1055"/>
              <p:cNvSpPr/>
              <p:nvPr/>
            </p:nvSpPr>
            <p:spPr>
              <a:xfrm>
                <a:off x="21946991" y="1019524"/>
                <a:ext cx="532386" cy="70459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56" name="Shape 1056"/>
              <p:cNvSpPr/>
              <p:nvPr/>
            </p:nvSpPr>
            <p:spPr>
              <a:xfrm>
                <a:off x="23551039" y="784802"/>
                <a:ext cx="516996" cy="71830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57" name="Shape 1057"/>
              <p:cNvSpPr/>
              <p:nvPr/>
            </p:nvSpPr>
            <p:spPr>
              <a:xfrm>
                <a:off x="13374969" y="785508"/>
                <a:ext cx="416016" cy="42670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58" name="Shape 1058"/>
              <p:cNvSpPr/>
              <p:nvPr/>
            </p:nvSpPr>
            <p:spPr>
              <a:xfrm>
                <a:off x="10400627" y="311994"/>
                <a:ext cx="416016" cy="51931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59" name="Shape 1059"/>
              <p:cNvSpPr/>
              <p:nvPr/>
            </p:nvSpPr>
            <p:spPr>
              <a:xfrm>
                <a:off x="11817467" y="430980"/>
                <a:ext cx="545454" cy="52299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60" name="Shape 1060"/>
              <p:cNvSpPr/>
              <p:nvPr/>
            </p:nvSpPr>
            <p:spPr>
              <a:xfrm>
                <a:off x="12679122" y="379297"/>
                <a:ext cx="545454" cy="74736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61" name="Shape 1061"/>
              <p:cNvSpPr/>
              <p:nvPr/>
            </p:nvSpPr>
            <p:spPr>
              <a:xfrm>
                <a:off x="10787770" y="483916"/>
                <a:ext cx="416016" cy="39889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62" name="Shape 1062"/>
              <p:cNvSpPr/>
              <p:nvPr/>
            </p:nvSpPr>
            <p:spPr>
              <a:xfrm>
                <a:off x="12278179" y="631958"/>
                <a:ext cx="375030" cy="35958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63" name="Shape 1063"/>
              <p:cNvSpPr/>
              <p:nvPr/>
            </p:nvSpPr>
            <p:spPr>
              <a:xfrm>
                <a:off x="4884643" y="848034"/>
                <a:ext cx="425358" cy="46321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64" name="Shape 1064"/>
              <p:cNvSpPr/>
              <p:nvPr/>
            </p:nvSpPr>
            <p:spPr>
              <a:xfrm>
                <a:off x="5245807" y="562338"/>
                <a:ext cx="483138" cy="67473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65" name="Shape 1065"/>
              <p:cNvSpPr/>
              <p:nvPr/>
            </p:nvSpPr>
            <p:spPr>
              <a:xfrm>
                <a:off x="5872059" y="591410"/>
                <a:ext cx="483138" cy="55992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66" name="Shape 1066"/>
              <p:cNvSpPr/>
              <p:nvPr/>
            </p:nvSpPr>
            <p:spPr>
              <a:xfrm>
                <a:off x="3022034" y="977921"/>
                <a:ext cx="483138" cy="46321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67" name="Shape 1067"/>
              <p:cNvSpPr/>
              <p:nvPr/>
            </p:nvSpPr>
            <p:spPr>
              <a:xfrm>
                <a:off x="1916790" y="657293"/>
                <a:ext cx="629964" cy="72954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68" name="Shape 1068"/>
              <p:cNvSpPr/>
              <p:nvPr/>
            </p:nvSpPr>
            <p:spPr>
              <a:xfrm>
                <a:off x="795856" y="851305"/>
                <a:ext cx="510516" cy="48945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69" name="Shape 1069"/>
              <p:cNvSpPr/>
              <p:nvPr/>
            </p:nvSpPr>
            <p:spPr>
              <a:xfrm>
                <a:off x="186888" y="289450"/>
                <a:ext cx="775872" cy="97092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70" name="Shape 1070"/>
              <p:cNvSpPr/>
              <p:nvPr/>
            </p:nvSpPr>
            <p:spPr>
              <a:xfrm>
                <a:off x="8013469" y="468676"/>
                <a:ext cx="380862" cy="40905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71" name="Shape 1071"/>
              <p:cNvSpPr/>
              <p:nvPr/>
            </p:nvSpPr>
            <p:spPr>
              <a:xfrm>
                <a:off x="9274655" y="0"/>
                <a:ext cx="636012" cy="84159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72" name="Shape 1072"/>
              <p:cNvSpPr/>
              <p:nvPr/>
            </p:nvSpPr>
            <p:spPr>
              <a:xfrm>
                <a:off x="8968102" y="450865"/>
                <a:ext cx="380862" cy="35958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73" name="Shape 1073"/>
              <p:cNvSpPr/>
              <p:nvPr/>
            </p:nvSpPr>
            <p:spPr>
              <a:xfrm>
                <a:off x="11581273" y="639518"/>
                <a:ext cx="287064" cy="27523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74" name="Shape 1074"/>
              <p:cNvSpPr/>
              <p:nvPr/>
            </p:nvSpPr>
            <p:spPr>
              <a:xfrm>
                <a:off x="7357438" y="576548"/>
                <a:ext cx="309150" cy="40905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075" name="Shape 1075"/>
            <p:cNvSpPr/>
            <p:nvPr/>
          </p:nvSpPr>
          <p:spPr>
            <a:xfrm>
              <a:off x="10946699" y="5407889"/>
              <a:ext cx="249912" cy="34246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76" name="Shape 1076"/>
            <p:cNvSpPr/>
            <p:nvPr/>
          </p:nvSpPr>
          <p:spPr>
            <a:xfrm>
              <a:off x="11452940" y="5374819"/>
              <a:ext cx="359046" cy="49210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77" name="Shape 1077"/>
            <p:cNvSpPr/>
            <p:nvPr/>
          </p:nvSpPr>
          <p:spPr>
            <a:xfrm>
              <a:off x="666760" y="5691777"/>
              <a:ext cx="161136" cy="235494"/>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78" name="Shape 1078"/>
            <p:cNvSpPr/>
            <p:nvPr/>
          </p:nvSpPr>
          <p:spPr>
            <a:xfrm>
              <a:off x="141674" y="5204811"/>
              <a:ext cx="354240" cy="443394"/>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79" name="Shape 1079"/>
            <p:cNvSpPr/>
            <p:nvPr/>
          </p:nvSpPr>
          <p:spPr>
            <a:xfrm>
              <a:off x="454705" y="5377762"/>
              <a:ext cx="249912" cy="23965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80" name="Shape 1080"/>
            <p:cNvSpPr/>
            <p:nvPr/>
          </p:nvSpPr>
          <p:spPr>
            <a:xfrm>
              <a:off x="1013880" y="5386918"/>
              <a:ext cx="185598" cy="17803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81" name="Shape 1081"/>
            <p:cNvSpPr/>
            <p:nvPr/>
          </p:nvSpPr>
          <p:spPr>
            <a:xfrm>
              <a:off x="10046798" y="5172067"/>
              <a:ext cx="249912" cy="36207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82" name="Shape 1082"/>
            <p:cNvSpPr/>
            <p:nvPr/>
          </p:nvSpPr>
          <p:spPr>
            <a:xfrm>
              <a:off x="9875601" y="5229690"/>
              <a:ext cx="211248" cy="24678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83" name="Shape 1083"/>
            <p:cNvSpPr/>
            <p:nvPr/>
          </p:nvSpPr>
          <p:spPr>
            <a:xfrm>
              <a:off x="9933260" y="5477081"/>
              <a:ext cx="142236" cy="17803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84" name="Shape 1084"/>
            <p:cNvSpPr/>
            <p:nvPr/>
          </p:nvSpPr>
          <p:spPr>
            <a:xfrm>
              <a:off x="7753892" y="5071704"/>
              <a:ext cx="185598" cy="23236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85" name="Shape 1085"/>
            <p:cNvSpPr/>
            <p:nvPr/>
          </p:nvSpPr>
          <p:spPr>
            <a:xfrm>
              <a:off x="7454006" y="4938711"/>
              <a:ext cx="258066" cy="35364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86" name="Shape 1086"/>
            <p:cNvSpPr/>
            <p:nvPr/>
          </p:nvSpPr>
          <p:spPr>
            <a:xfrm>
              <a:off x="9349804" y="5045954"/>
              <a:ext cx="183816" cy="251964"/>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87" name="Shape 1087"/>
            <p:cNvSpPr/>
            <p:nvPr/>
          </p:nvSpPr>
          <p:spPr>
            <a:xfrm>
              <a:off x="8769296" y="4964612"/>
              <a:ext cx="183816" cy="251964"/>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88" name="Shape 1088"/>
            <p:cNvSpPr/>
            <p:nvPr/>
          </p:nvSpPr>
          <p:spPr>
            <a:xfrm>
              <a:off x="8964983" y="4814352"/>
              <a:ext cx="354240" cy="48546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89" name="Shape 1089"/>
            <p:cNvSpPr/>
            <p:nvPr/>
          </p:nvSpPr>
          <p:spPr>
            <a:xfrm>
              <a:off x="-16788" y="5184643"/>
              <a:ext cx="12198058" cy="1673357"/>
            </a:xfrm>
            <a:custGeom>
              <a:pathLst>
                <a:path extrusionOk="0" h="1673357" w="12198058">
                  <a:moveTo>
                    <a:pt x="8521653" y="101"/>
                  </a:moveTo>
                  <a:cubicBezTo>
                    <a:pt x="8985370" y="2982"/>
                    <a:pt x="9443438" y="68145"/>
                    <a:pt x="9895857" y="184064"/>
                  </a:cubicBezTo>
                  <a:cubicBezTo>
                    <a:pt x="10389509" y="310843"/>
                    <a:pt x="10843623" y="496800"/>
                    <a:pt x="11363256" y="571936"/>
                  </a:cubicBezTo>
                  <a:cubicBezTo>
                    <a:pt x="11636064" y="611389"/>
                    <a:pt x="11913954" y="618260"/>
                    <a:pt x="12188456" y="592106"/>
                  </a:cubicBezTo>
                  <a:lnTo>
                    <a:pt x="12198058" y="591441"/>
                  </a:lnTo>
                  <a:lnTo>
                    <a:pt x="12198058" y="1673357"/>
                  </a:lnTo>
                  <a:lnTo>
                    <a:pt x="0" y="1673357"/>
                  </a:lnTo>
                  <a:lnTo>
                    <a:pt x="799" y="446044"/>
                  </a:lnTo>
                  <a:cubicBezTo>
                    <a:pt x="706822" y="309069"/>
                    <a:pt x="1428096" y="262525"/>
                    <a:pt x="2146545" y="308404"/>
                  </a:cubicBezTo>
                  <a:cubicBezTo>
                    <a:pt x="2985866" y="361820"/>
                    <a:pt x="3817279" y="540907"/>
                    <a:pt x="4658294" y="518299"/>
                  </a:cubicBezTo>
                  <a:cubicBezTo>
                    <a:pt x="5206168" y="503892"/>
                    <a:pt x="5747264" y="404819"/>
                    <a:pt x="6284972" y="299539"/>
                  </a:cubicBezTo>
                  <a:cubicBezTo>
                    <a:pt x="7031097" y="153477"/>
                    <a:pt x="7772704" y="-4554"/>
                    <a:pt x="8521653" y="101"/>
                  </a:cubicBez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90" name="Shape 1090"/>
            <p:cNvSpPr/>
            <p:nvPr/>
          </p:nvSpPr>
          <p:spPr>
            <a:xfrm>
              <a:off x="7965694" y="4658327"/>
              <a:ext cx="401004" cy="54955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91" name="Shape 1091"/>
            <p:cNvSpPr/>
            <p:nvPr/>
          </p:nvSpPr>
          <p:spPr>
            <a:xfrm>
              <a:off x="684953" y="5204811"/>
              <a:ext cx="354240" cy="443394"/>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92" name="Shape 1092"/>
            <p:cNvSpPr/>
            <p:nvPr/>
          </p:nvSpPr>
          <p:spPr>
            <a:xfrm>
              <a:off x="11220699" y="5529513"/>
              <a:ext cx="169344" cy="23209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93" name="Shape 1093"/>
            <p:cNvSpPr/>
            <p:nvPr/>
          </p:nvSpPr>
          <p:spPr>
            <a:xfrm>
              <a:off x="7095573" y="5076870"/>
              <a:ext cx="249912" cy="34246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94" name="Shape 1094"/>
            <p:cNvSpPr/>
            <p:nvPr/>
          </p:nvSpPr>
          <p:spPr>
            <a:xfrm>
              <a:off x="6835203" y="5134482"/>
              <a:ext cx="249912" cy="34246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95" name="Shape 1095"/>
            <p:cNvSpPr/>
            <p:nvPr/>
          </p:nvSpPr>
          <p:spPr>
            <a:xfrm>
              <a:off x="8312141" y="4876958"/>
              <a:ext cx="258066" cy="35364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096" name="Shape 1096"/>
          <p:cNvSpPr txBox="1"/>
          <p:nvPr>
            <p:ph idx="1" type="body"/>
          </p:nvPr>
        </p:nvSpPr>
        <p:spPr>
          <a:xfrm>
            <a:off x="428737" y="1323213"/>
            <a:ext cx="3978600" cy="23205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3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097" name="Shape 1097"/>
          <p:cNvSpPr txBox="1"/>
          <p:nvPr>
            <p:ph idx="2" type="body"/>
          </p:nvPr>
        </p:nvSpPr>
        <p:spPr>
          <a:xfrm>
            <a:off x="4736683" y="1323213"/>
            <a:ext cx="3978600" cy="23205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3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098" name="Shape 1098"/>
          <p:cNvSpPr txBox="1"/>
          <p:nvPr>
            <p:ph idx="3" type="body"/>
          </p:nvPr>
        </p:nvSpPr>
        <p:spPr>
          <a:xfrm>
            <a:off x="428737" y="810853"/>
            <a:ext cx="82872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90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099" name="Shape 1099"/>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100" name="Shape 1100"/>
          <p:cNvSpPr txBox="1"/>
          <p:nvPr>
            <p:ph idx="11" type="ftr"/>
          </p:nvPr>
        </p:nvSpPr>
        <p:spPr>
          <a:xfrm>
            <a:off x="433501" y="4896880"/>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rgbClr val="FFFFFF"/>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ge_Content_Planes - High" showMasterSp="0">
  <p:cSld name="Stage_Content_Planes - High">
    <p:spTree>
      <p:nvGrpSpPr>
        <p:cNvPr id="1101" name="Shape 1101"/>
        <p:cNvGrpSpPr/>
        <p:nvPr/>
      </p:nvGrpSpPr>
      <p:grpSpPr>
        <a:xfrm>
          <a:off x="0" y="0"/>
          <a:ext cx="0" cy="0"/>
          <a:chOff x="0" y="0"/>
          <a:chExt cx="0" cy="0"/>
        </a:xfrm>
      </p:grpSpPr>
      <p:grpSp>
        <p:nvGrpSpPr>
          <p:cNvPr id="1102" name="Shape 1102"/>
          <p:cNvGrpSpPr/>
          <p:nvPr/>
        </p:nvGrpSpPr>
        <p:grpSpPr>
          <a:xfrm>
            <a:off x="-12594" y="1174723"/>
            <a:ext cx="9170828" cy="3978802"/>
            <a:chOff x="-16788" y="1552930"/>
            <a:chExt cx="12206612" cy="5305070"/>
          </a:xfrm>
        </p:grpSpPr>
        <p:grpSp>
          <p:nvGrpSpPr>
            <p:cNvPr id="1103" name="Shape 1103"/>
            <p:cNvGrpSpPr/>
            <p:nvPr/>
          </p:nvGrpSpPr>
          <p:grpSpPr>
            <a:xfrm>
              <a:off x="-16788" y="1552930"/>
              <a:ext cx="12201235" cy="1564273"/>
              <a:chOff x="0" y="0"/>
              <a:chExt cx="24407352" cy="3128547"/>
            </a:xfrm>
          </p:grpSpPr>
          <p:sp>
            <p:nvSpPr>
              <p:cNvPr id="1104" name="Shape 1104"/>
              <p:cNvSpPr/>
              <p:nvPr/>
            </p:nvSpPr>
            <p:spPr>
              <a:xfrm>
                <a:off x="3475517" y="1009053"/>
                <a:ext cx="375030" cy="35958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05" name="Shape 1105"/>
              <p:cNvSpPr/>
              <p:nvPr/>
            </p:nvSpPr>
            <p:spPr>
              <a:xfrm>
                <a:off x="4476219" y="1030004"/>
                <a:ext cx="370170" cy="35488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06" name="Shape 1106"/>
              <p:cNvSpPr/>
              <p:nvPr/>
            </p:nvSpPr>
            <p:spPr>
              <a:xfrm>
                <a:off x="1690093" y="1082886"/>
                <a:ext cx="286038" cy="320274"/>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07" name="Shape 1107"/>
              <p:cNvSpPr/>
              <p:nvPr/>
            </p:nvSpPr>
            <p:spPr>
              <a:xfrm>
                <a:off x="22799448" y="1144874"/>
                <a:ext cx="370170" cy="42670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08" name="Shape 1108"/>
              <p:cNvSpPr/>
              <p:nvPr/>
            </p:nvSpPr>
            <p:spPr>
              <a:xfrm>
                <a:off x="21642514" y="1196423"/>
                <a:ext cx="346032" cy="51931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09" name="Shape 1109"/>
              <p:cNvSpPr/>
              <p:nvPr/>
            </p:nvSpPr>
            <p:spPr>
              <a:xfrm>
                <a:off x="6898839" y="370711"/>
                <a:ext cx="532386" cy="72948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0" name="Shape 1110"/>
              <p:cNvSpPr/>
              <p:nvPr/>
            </p:nvSpPr>
            <p:spPr>
              <a:xfrm>
                <a:off x="20853145" y="1023466"/>
                <a:ext cx="532386" cy="72948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1" name="Shape 1111"/>
              <p:cNvSpPr/>
              <p:nvPr/>
            </p:nvSpPr>
            <p:spPr>
              <a:xfrm>
                <a:off x="0" y="766633"/>
                <a:ext cx="24407352" cy="2361914"/>
              </a:xfrm>
              <a:custGeom>
                <a:pathLst>
                  <a:path extrusionOk="0" h="21013" w="21600">
                    <a:moveTo>
                      <a:pt x="8317" y="42"/>
                    </a:moveTo>
                    <a:cubicBezTo>
                      <a:pt x="10642" y="-587"/>
                      <a:pt x="12979" y="5925"/>
                      <a:pt x="15337" y="8185"/>
                    </a:cubicBezTo>
                    <a:cubicBezTo>
                      <a:pt x="17148" y="9920"/>
                      <a:pt x="19008" y="9053"/>
                      <a:pt x="20798" y="5644"/>
                    </a:cubicBezTo>
                    <a:lnTo>
                      <a:pt x="21600" y="5471"/>
                    </a:lnTo>
                    <a:lnTo>
                      <a:pt x="21600" y="21001"/>
                    </a:lnTo>
                    <a:lnTo>
                      <a:pt x="0" y="21013"/>
                    </a:lnTo>
                    <a:lnTo>
                      <a:pt x="0" y="3129"/>
                    </a:lnTo>
                    <a:lnTo>
                      <a:pt x="1964" y="5189"/>
                    </a:lnTo>
                    <a:cubicBezTo>
                      <a:pt x="2491" y="5351"/>
                      <a:pt x="3046" y="5263"/>
                      <a:pt x="3586" y="4946"/>
                    </a:cubicBezTo>
                    <a:cubicBezTo>
                      <a:pt x="4457" y="4437"/>
                      <a:pt x="5216" y="3307"/>
                      <a:pt x="6041" y="2215"/>
                    </a:cubicBezTo>
                    <a:cubicBezTo>
                      <a:pt x="6792" y="1221"/>
                      <a:pt x="7549" y="250"/>
                      <a:pt x="8317" y="42"/>
                    </a:cubicBez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2" name="Shape 1112"/>
              <p:cNvSpPr/>
              <p:nvPr/>
            </p:nvSpPr>
            <p:spPr>
              <a:xfrm>
                <a:off x="21946991" y="1019524"/>
                <a:ext cx="532386" cy="70459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3" name="Shape 1113"/>
              <p:cNvSpPr/>
              <p:nvPr/>
            </p:nvSpPr>
            <p:spPr>
              <a:xfrm>
                <a:off x="23551039" y="784802"/>
                <a:ext cx="516996" cy="71830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4" name="Shape 1114"/>
              <p:cNvSpPr/>
              <p:nvPr/>
            </p:nvSpPr>
            <p:spPr>
              <a:xfrm>
                <a:off x="13374969" y="785508"/>
                <a:ext cx="416016" cy="42670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5" name="Shape 1115"/>
              <p:cNvSpPr/>
              <p:nvPr/>
            </p:nvSpPr>
            <p:spPr>
              <a:xfrm>
                <a:off x="10400627" y="311994"/>
                <a:ext cx="416016" cy="51931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6" name="Shape 1116"/>
              <p:cNvSpPr/>
              <p:nvPr/>
            </p:nvSpPr>
            <p:spPr>
              <a:xfrm>
                <a:off x="11817467" y="430980"/>
                <a:ext cx="545454" cy="52299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7" name="Shape 1117"/>
              <p:cNvSpPr/>
              <p:nvPr/>
            </p:nvSpPr>
            <p:spPr>
              <a:xfrm>
                <a:off x="12679122" y="379297"/>
                <a:ext cx="545454" cy="74736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8" name="Shape 1118"/>
              <p:cNvSpPr/>
              <p:nvPr/>
            </p:nvSpPr>
            <p:spPr>
              <a:xfrm>
                <a:off x="10787770" y="483916"/>
                <a:ext cx="416016" cy="39889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9" name="Shape 1119"/>
              <p:cNvSpPr/>
              <p:nvPr/>
            </p:nvSpPr>
            <p:spPr>
              <a:xfrm>
                <a:off x="12278179" y="631958"/>
                <a:ext cx="375030" cy="35958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20" name="Shape 1120"/>
              <p:cNvSpPr/>
              <p:nvPr/>
            </p:nvSpPr>
            <p:spPr>
              <a:xfrm>
                <a:off x="4884643" y="848034"/>
                <a:ext cx="425358" cy="46321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21" name="Shape 1121"/>
              <p:cNvSpPr/>
              <p:nvPr/>
            </p:nvSpPr>
            <p:spPr>
              <a:xfrm>
                <a:off x="5245807" y="562337"/>
                <a:ext cx="483138" cy="67473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22" name="Shape 1122"/>
              <p:cNvSpPr/>
              <p:nvPr/>
            </p:nvSpPr>
            <p:spPr>
              <a:xfrm>
                <a:off x="5872059" y="591410"/>
                <a:ext cx="483138" cy="55992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23" name="Shape 1123"/>
              <p:cNvSpPr/>
              <p:nvPr/>
            </p:nvSpPr>
            <p:spPr>
              <a:xfrm>
                <a:off x="3022034" y="977921"/>
                <a:ext cx="483138" cy="46321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24" name="Shape 1124"/>
              <p:cNvSpPr/>
              <p:nvPr/>
            </p:nvSpPr>
            <p:spPr>
              <a:xfrm>
                <a:off x="1916790" y="657293"/>
                <a:ext cx="629964" cy="72954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25" name="Shape 1125"/>
              <p:cNvSpPr/>
              <p:nvPr/>
            </p:nvSpPr>
            <p:spPr>
              <a:xfrm>
                <a:off x="795856" y="851305"/>
                <a:ext cx="510516" cy="48945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26" name="Shape 1126"/>
              <p:cNvSpPr/>
              <p:nvPr/>
            </p:nvSpPr>
            <p:spPr>
              <a:xfrm>
                <a:off x="186888" y="289450"/>
                <a:ext cx="775872" cy="97092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27" name="Shape 1127"/>
              <p:cNvSpPr/>
              <p:nvPr/>
            </p:nvSpPr>
            <p:spPr>
              <a:xfrm>
                <a:off x="8013469" y="468676"/>
                <a:ext cx="380862" cy="40905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28" name="Shape 1128"/>
              <p:cNvSpPr/>
              <p:nvPr/>
            </p:nvSpPr>
            <p:spPr>
              <a:xfrm>
                <a:off x="9274655" y="0"/>
                <a:ext cx="636012" cy="84159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29" name="Shape 1129"/>
              <p:cNvSpPr/>
              <p:nvPr/>
            </p:nvSpPr>
            <p:spPr>
              <a:xfrm>
                <a:off x="8968102" y="450865"/>
                <a:ext cx="380862" cy="35958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30" name="Shape 1130"/>
              <p:cNvSpPr/>
              <p:nvPr/>
            </p:nvSpPr>
            <p:spPr>
              <a:xfrm>
                <a:off x="11581273" y="639518"/>
                <a:ext cx="287064" cy="27523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31" name="Shape 1131"/>
              <p:cNvSpPr/>
              <p:nvPr/>
            </p:nvSpPr>
            <p:spPr>
              <a:xfrm>
                <a:off x="7357438" y="576548"/>
                <a:ext cx="309150" cy="40905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132" name="Shape 1132"/>
            <p:cNvSpPr/>
            <p:nvPr/>
          </p:nvSpPr>
          <p:spPr>
            <a:xfrm>
              <a:off x="10946699" y="2347189"/>
              <a:ext cx="249912" cy="34246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33" name="Shape 1133"/>
            <p:cNvSpPr/>
            <p:nvPr/>
          </p:nvSpPr>
          <p:spPr>
            <a:xfrm>
              <a:off x="11452940" y="2314119"/>
              <a:ext cx="359046" cy="49210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34" name="Shape 1134"/>
            <p:cNvSpPr/>
            <p:nvPr/>
          </p:nvSpPr>
          <p:spPr>
            <a:xfrm>
              <a:off x="666760" y="2631076"/>
              <a:ext cx="161136" cy="235494"/>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35" name="Shape 1135"/>
            <p:cNvSpPr/>
            <p:nvPr/>
          </p:nvSpPr>
          <p:spPr>
            <a:xfrm>
              <a:off x="141674" y="2144111"/>
              <a:ext cx="354240" cy="443394"/>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36" name="Shape 1136"/>
            <p:cNvSpPr/>
            <p:nvPr/>
          </p:nvSpPr>
          <p:spPr>
            <a:xfrm>
              <a:off x="454705" y="2317063"/>
              <a:ext cx="249912" cy="23965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37" name="Shape 1137"/>
            <p:cNvSpPr/>
            <p:nvPr/>
          </p:nvSpPr>
          <p:spPr>
            <a:xfrm>
              <a:off x="1013880" y="2326218"/>
              <a:ext cx="185598" cy="17803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38" name="Shape 1138"/>
            <p:cNvSpPr/>
            <p:nvPr/>
          </p:nvSpPr>
          <p:spPr>
            <a:xfrm>
              <a:off x="10046798" y="2130708"/>
              <a:ext cx="249912" cy="36207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39" name="Shape 1139"/>
            <p:cNvSpPr/>
            <p:nvPr/>
          </p:nvSpPr>
          <p:spPr>
            <a:xfrm>
              <a:off x="9875601" y="2168990"/>
              <a:ext cx="211248" cy="24678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0" name="Shape 1140"/>
            <p:cNvSpPr/>
            <p:nvPr/>
          </p:nvSpPr>
          <p:spPr>
            <a:xfrm>
              <a:off x="9933260" y="2416381"/>
              <a:ext cx="142236" cy="17803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1" name="Shape 1141"/>
            <p:cNvSpPr/>
            <p:nvPr/>
          </p:nvSpPr>
          <p:spPr>
            <a:xfrm>
              <a:off x="7753892" y="2011004"/>
              <a:ext cx="185598" cy="23236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2" name="Shape 1142"/>
            <p:cNvSpPr/>
            <p:nvPr/>
          </p:nvSpPr>
          <p:spPr>
            <a:xfrm>
              <a:off x="7454006" y="1878011"/>
              <a:ext cx="258066" cy="35364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3" name="Shape 1143"/>
            <p:cNvSpPr/>
            <p:nvPr/>
          </p:nvSpPr>
          <p:spPr>
            <a:xfrm>
              <a:off x="9349804" y="1965913"/>
              <a:ext cx="183816" cy="251964"/>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4" name="Shape 1144"/>
            <p:cNvSpPr/>
            <p:nvPr/>
          </p:nvSpPr>
          <p:spPr>
            <a:xfrm>
              <a:off x="8769296" y="1903912"/>
              <a:ext cx="183816" cy="251964"/>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5" name="Shape 1145"/>
            <p:cNvSpPr/>
            <p:nvPr/>
          </p:nvSpPr>
          <p:spPr>
            <a:xfrm>
              <a:off x="8964983" y="1753652"/>
              <a:ext cx="354240" cy="485460"/>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6" name="Shape 1146"/>
            <p:cNvSpPr/>
            <p:nvPr/>
          </p:nvSpPr>
          <p:spPr>
            <a:xfrm>
              <a:off x="-10196" y="2108068"/>
              <a:ext cx="12200020" cy="4749932"/>
            </a:xfrm>
            <a:custGeom>
              <a:pathLst>
                <a:path extrusionOk="0" h="4749932" w="12200020">
                  <a:moveTo>
                    <a:pt x="8523615" y="102"/>
                  </a:moveTo>
                  <a:cubicBezTo>
                    <a:pt x="8987332" y="3022"/>
                    <a:pt x="9445400" y="69064"/>
                    <a:pt x="9897819" y="186547"/>
                  </a:cubicBezTo>
                  <a:cubicBezTo>
                    <a:pt x="10391471" y="315037"/>
                    <a:pt x="10845585" y="503504"/>
                    <a:pt x="11365218" y="579655"/>
                  </a:cubicBezTo>
                  <a:cubicBezTo>
                    <a:pt x="11638026" y="619640"/>
                    <a:pt x="11915916" y="626603"/>
                    <a:pt x="12190418" y="600097"/>
                  </a:cubicBezTo>
                  <a:lnTo>
                    <a:pt x="12200020" y="599423"/>
                  </a:lnTo>
                  <a:lnTo>
                    <a:pt x="12200020" y="4749932"/>
                  </a:lnTo>
                  <a:lnTo>
                    <a:pt x="0" y="4749932"/>
                  </a:lnTo>
                  <a:lnTo>
                    <a:pt x="2761" y="452063"/>
                  </a:lnTo>
                  <a:cubicBezTo>
                    <a:pt x="708784" y="313240"/>
                    <a:pt x="1430058" y="266067"/>
                    <a:pt x="2148507" y="312566"/>
                  </a:cubicBezTo>
                  <a:cubicBezTo>
                    <a:pt x="2987828" y="366703"/>
                    <a:pt x="3819241" y="548206"/>
                    <a:pt x="4660256" y="525294"/>
                  </a:cubicBezTo>
                  <a:cubicBezTo>
                    <a:pt x="5208130" y="510693"/>
                    <a:pt x="5749226" y="410282"/>
                    <a:pt x="6286934" y="303581"/>
                  </a:cubicBezTo>
                  <a:cubicBezTo>
                    <a:pt x="7033059" y="155548"/>
                    <a:pt x="7774666" y="-4616"/>
                    <a:pt x="8523615" y="102"/>
                  </a:cubicBez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7" name="Shape 1147"/>
            <p:cNvSpPr/>
            <p:nvPr/>
          </p:nvSpPr>
          <p:spPr>
            <a:xfrm>
              <a:off x="7965694" y="1597627"/>
              <a:ext cx="401004" cy="54955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8" name="Shape 1148"/>
            <p:cNvSpPr/>
            <p:nvPr/>
          </p:nvSpPr>
          <p:spPr>
            <a:xfrm>
              <a:off x="684953" y="2144111"/>
              <a:ext cx="354240" cy="443394"/>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9" name="Shape 1149"/>
            <p:cNvSpPr/>
            <p:nvPr/>
          </p:nvSpPr>
          <p:spPr>
            <a:xfrm>
              <a:off x="11220699" y="2468813"/>
              <a:ext cx="169344" cy="232092"/>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50" name="Shape 1150"/>
            <p:cNvSpPr/>
            <p:nvPr/>
          </p:nvSpPr>
          <p:spPr>
            <a:xfrm>
              <a:off x="7095573" y="2016170"/>
              <a:ext cx="249912" cy="34246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51" name="Shape 1151"/>
            <p:cNvSpPr/>
            <p:nvPr/>
          </p:nvSpPr>
          <p:spPr>
            <a:xfrm>
              <a:off x="6835203" y="2073782"/>
              <a:ext cx="249912" cy="342468"/>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52" name="Shape 1152"/>
            <p:cNvSpPr/>
            <p:nvPr/>
          </p:nvSpPr>
          <p:spPr>
            <a:xfrm>
              <a:off x="8312141" y="1816258"/>
              <a:ext cx="258066" cy="353646"/>
            </a:xfrm>
            <a:custGeom>
              <a:pathLst>
                <a:path extrusionOk="0" h="21600" w="2160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153" name="Shape 1153"/>
          <p:cNvSpPr txBox="1"/>
          <p:nvPr>
            <p:ph idx="1" type="body"/>
          </p:nvPr>
        </p:nvSpPr>
        <p:spPr>
          <a:xfrm>
            <a:off x="428737" y="2180463"/>
            <a:ext cx="3978600" cy="23205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rgbClr val="FFFFFF"/>
                </a:solidFill>
                <a:latin typeface="Arial"/>
                <a:ea typeface="Arial"/>
                <a:cs typeface="Arial"/>
                <a:sym typeface="Arial"/>
              </a:defRPr>
            </a:lvl1pPr>
            <a:lvl2pPr indent="-228600" lvl="1" marL="914400" marR="0" rtl="0" algn="l">
              <a:lnSpc>
                <a:spcPct val="100000"/>
              </a:lnSpc>
              <a:spcBef>
                <a:spcPts val="200"/>
              </a:spcBef>
              <a:spcAft>
                <a:spcPts val="0"/>
              </a:spcAft>
              <a:buClr>
                <a:schemeClr val="accent2"/>
              </a:buClr>
              <a:buSzPts val="1200"/>
              <a:buFont typeface="Arial"/>
              <a:buNone/>
              <a:defRPr b="0" i="0" sz="1200" u="none" cap="none" strike="noStrike">
                <a:solidFill>
                  <a:srgbClr val="FFFFFF"/>
                </a:solidFill>
                <a:latin typeface="Arial"/>
                <a:ea typeface="Arial"/>
                <a:cs typeface="Arial"/>
                <a:sym typeface="Arial"/>
              </a:defRPr>
            </a:lvl2pPr>
            <a:lvl3pPr indent="-304800" lvl="2" marL="1371600" marR="0" rtl="0" algn="l">
              <a:lnSpc>
                <a:spcPct val="100000"/>
              </a:lnSpc>
              <a:spcBef>
                <a:spcPts val="300"/>
              </a:spcBef>
              <a:spcAft>
                <a:spcPts val="0"/>
              </a:spcAft>
              <a:buClr>
                <a:schemeClr val="accent2"/>
              </a:buClr>
              <a:buSzPts val="1200"/>
              <a:buFont typeface="Arial"/>
              <a:buChar char="•"/>
              <a:defRPr b="0" i="0" sz="1200" u="none" cap="none" strike="noStrike">
                <a:solidFill>
                  <a:srgbClr val="FFFFFF"/>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rgbClr val="FFFFFF"/>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FFFFFF"/>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154" name="Shape 1154"/>
          <p:cNvSpPr txBox="1"/>
          <p:nvPr>
            <p:ph idx="2" type="body"/>
          </p:nvPr>
        </p:nvSpPr>
        <p:spPr>
          <a:xfrm>
            <a:off x="428737" y="810853"/>
            <a:ext cx="8287200" cy="276900"/>
          </a:xfrm>
          <a:prstGeom prst="rect">
            <a:avLst/>
          </a:prstGeom>
          <a:noFill/>
          <a:ln>
            <a:noFill/>
          </a:ln>
        </p:spPr>
        <p:txBody>
          <a:bodyPr anchorCtr="0" anchor="t" bIns="0" lIns="0" spcFirstLastPara="1" rIns="0" wrap="square" tIns="0"/>
          <a:lstStyle>
            <a:lvl1pPr indent="-342900" lvl="0" marL="457200" marR="0" rtl="0" algn="l">
              <a:lnSpc>
                <a:spcPct val="100000"/>
              </a:lnSpc>
              <a:spcBef>
                <a:spcPts val="90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155" name="Shape 1155"/>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156" name="Shape 1156"/>
          <p:cNvSpPr txBox="1"/>
          <p:nvPr>
            <p:ph idx="11" type="ftr"/>
          </p:nvPr>
        </p:nvSpPr>
        <p:spPr>
          <a:xfrm>
            <a:off x="433501" y="4896880"/>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rgbClr val="FFFFFF"/>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_Content">
  <p:cSld name="Photo_Content">
    <p:spTree>
      <p:nvGrpSpPr>
        <p:cNvPr id="1157" name="Shape 1157"/>
        <p:cNvGrpSpPr/>
        <p:nvPr/>
      </p:nvGrpSpPr>
      <p:grpSpPr>
        <a:xfrm>
          <a:off x="0" y="0"/>
          <a:ext cx="0" cy="0"/>
          <a:chOff x="0" y="0"/>
          <a:chExt cx="0" cy="0"/>
        </a:xfrm>
      </p:grpSpPr>
      <p:sp>
        <p:nvSpPr>
          <p:cNvPr id="1158" name="Shape 1158"/>
          <p:cNvSpPr txBox="1"/>
          <p:nvPr>
            <p:ph type="title"/>
          </p:nvPr>
        </p:nvSpPr>
        <p:spPr>
          <a:xfrm>
            <a:off x="428739" y="42483"/>
            <a:ext cx="50421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159" name="Shape 1159"/>
          <p:cNvSpPr txBox="1"/>
          <p:nvPr>
            <p:ph idx="1" type="body"/>
          </p:nvPr>
        </p:nvSpPr>
        <p:spPr>
          <a:xfrm>
            <a:off x="428737" y="809644"/>
            <a:ext cx="5040000" cy="276900"/>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7F7F7F"/>
              </a:buClr>
              <a:buSzPts val="1800"/>
              <a:buFont typeface="Arial"/>
              <a:buNone/>
              <a:defRPr b="0" i="0" sz="1800" u="none" cap="none" strike="noStrike">
                <a:solidFill>
                  <a:schemeClr val="accent2"/>
                </a:solidFill>
                <a:latin typeface="Arial"/>
                <a:ea typeface="Arial"/>
                <a:cs typeface="Arial"/>
                <a:sym typeface="Arial"/>
              </a:defRPr>
            </a:lvl1pPr>
            <a:lvl2pPr indent="-228600" lvl="1" marL="914400" marR="0" rtl="0" algn="l">
              <a:spcBef>
                <a:spcPts val="200"/>
              </a:spcBef>
              <a:spcAft>
                <a:spcPts val="0"/>
              </a:spcAft>
              <a:buClr>
                <a:schemeClr val="accent2"/>
              </a:buClr>
              <a:buSzPts val="1500"/>
              <a:buFont typeface="Arial"/>
              <a:buNone/>
              <a:defRPr b="1" i="0" sz="1500" u="none" cap="none" strike="noStrike">
                <a:solidFill>
                  <a:schemeClr val="accent2"/>
                </a:solidFill>
                <a:latin typeface="Arial"/>
                <a:ea typeface="Arial"/>
                <a:cs typeface="Arial"/>
                <a:sym typeface="Arial"/>
              </a:defRPr>
            </a:lvl2pPr>
            <a:lvl3pPr indent="-228600" lvl="2" marL="1371600" marR="0" rtl="0" algn="l">
              <a:spcBef>
                <a:spcPts val="500"/>
              </a:spcBef>
              <a:spcAft>
                <a:spcPts val="0"/>
              </a:spcAft>
              <a:buClr>
                <a:schemeClr val="accent2"/>
              </a:buClr>
              <a:buSzPts val="1400"/>
              <a:buFont typeface="Arial"/>
              <a:buNone/>
              <a:defRPr b="1" i="0" sz="1400" u="none" cap="none" strike="noStrike">
                <a:solidFill>
                  <a:schemeClr val="accent2"/>
                </a:solidFill>
                <a:latin typeface="Arial"/>
                <a:ea typeface="Arial"/>
                <a:cs typeface="Arial"/>
                <a:sym typeface="Arial"/>
              </a:defRPr>
            </a:lvl3pPr>
            <a:lvl4pPr indent="-228600" lvl="3" marL="1828800" marR="0" rtl="0" algn="l">
              <a:spcBef>
                <a:spcPts val="500"/>
              </a:spcBef>
              <a:spcAft>
                <a:spcPts val="0"/>
              </a:spcAft>
              <a:buClr>
                <a:schemeClr val="accent2"/>
              </a:buClr>
              <a:buSzPts val="1200"/>
              <a:buFont typeface="Arial"/>
              <a:buNone/>
              <a:defRPr b="1" i="0" sz="12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Clr>
                <a:srgbClr val="7F7F7F"/>
              </a:buClr>
              <a:buSzPts val="1200"/>
              <a:buFont typeface="Arial"/>
              <a:buNone/>
              <a:defRPr b="1" i="0" sz="1200" u="none" cap="none" strike="noStrike">
                <a:solidFill>
                  <a:srgbClr val="5C656A"/>
                </a:solidFill>
                <a:latin typeface="Arial"/>
                <a:ea typeface="Arial"/>
                <a:cs typeface="Arial"/>
                <a:sym typeface="Arial"/>
              </a:defRPr>
            </a:lvl5pPr>
            <a:lvl6pPr indent="-228600" lvl="5" marL="2743200" marR="0" rtl="0" algn="l">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1160" name="Shape 1160"/>
          <p:cNvSpPr/>
          <p:nvPr>
            <p:ph idx="2" type="pic"/>
          </p:nvPr>
        </p:nvSpPr>
        <p:spPr>
          <a:xfrm>
            <a:off x="5885663" y="0"/>
            <a:ext cx="3258300" cy="5152800"/>
          </a:xfrm>
          <a:prstGeom prst="rect">
            <a:avLst/>
          </a:prstGeom>
          <a:solidFill>
            <a:srgbClr val="BFBFBF"/>
          </a:solidFill>
          <a:ln>
            <a:noFill/>
          </a:ln>
        </p:spPr>
        <p:txBody>
          <a:bodyPr anchorCtr="0" anchor="ctr" bIns="0" lIns="0" spcFirstLastPara="1" rIns="0" wrap="square" tIns="0"/>
          <a:lstStyle>
            <a:lvl1pPr lvl="0" marR="0" rtl="0" algn="ctr">
              <a:spcBef>
                <a:spcPts val="900"/>
              </a:spcBef>
              <a:spcAft>
                <a:spcPts val="0"/>
              </a:spcAft>
              <a:buClr>
                <a:srgbClr val="7F7F7F"/>
              </a:buClr>
              <a:buSzPts val="1200"/>
              <a:buFont typeface="Arial"/>
              <a:buNone/>
              <a:defRPr b="0" i="0" sz="1200" u="none" cap="none" strike="noStrike">
                <a:solidFill>
                  <a:schemeClr val="lt1"/>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161" name="Shape 1161"/>
          <p:cNvSpPr txBox="1"/>
          <p:nvPr>
            <p:ph idx="3" type="body"/>
          </p:nvPr>
        </p:nvSpPr>
        <p:spPr>
          <a:xfrm>
            <a:off x="428737" y="1324108"/>
            <a:ext cx="5036700" cy="19419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3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162" name="Shape 1162"/>
          <p:cNvSpPr txBox="1"/>
          <p:nvPr>
            <p:ph idx="11" type="ftr"/>
          </p:nvPr>
        </p:nvSpPr>
        <p:spPr>
          <a:xfrm>
            <a:off x="433501" y="4906907"/>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Line_Photo_Content">
  <p:cSld name="2Line_Photo_Content">
    <p:spTree>
      <p:nvGrpSpPr>
        <p:cNvPr id="1163" name="Shape 1163"/>
        <p:cNvGrpSpPr/>
        <p:nvPr/>
      </p:nvGrpSpPr>
      <p:grpSpPr>
        <a:xfrm>
          <a:off x="0" y="0"/>
          <a:ext cx="0" cy="0"/>
          <a:chOff x="0" y="0"/>
          <a:chExt cx="0" cy="0"/>
        </a:xfrm>
      </p:grpSpPr>
      <p:sp>
        <p:nvSpPr>
          <p:cNvPr id="1164" name="Shape 1164"/>
          <p:cNvSpPr txBox="1"/>
          <p:nvPr>
            <p:ph type="title"/>
          </p:nvPr>
        </p:nvSpPr>
        <p:spPr>
          <a:xfrm>
            <a:off x="428737" y="433632"/>
            <a:ext cx="5046600" cy="742500"/>
          </a:xfrm>
          <a:prstGeom prst="rect">
            <a:avLst/>
          </a:prstGeom>
          <a:noFill/>
          <a:ln>
            <a:noFill/>
          </a:ln>
        </p:spPr>
        <p:txBody>
          <a:bodyPr anchorCtr="0" anchor="t"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165" name="Shape 1165"/>
          <p:cNvSpPr txBox="1"/>
          <p:nvPr>
            <p:ph idx="1" type="body"/>
          </p:nvPr>
        </p:nvSpPr>
        <p:spPr>
          <a:xfrm>
            <a:off x="428737" y="1186064"/>
            <a:ext cx="5040000" cy="276900"/>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7F7F7F"/>
              </a:buClr>
              <a:buSzPts val="1800"/>
              <a:buFont typeface="Arial"/>
              <a:buNone/>
              <a:defRPr b="0" i="0" sz="1800" u="none" cap="none" strike="noStrike">
                <a:solidFill>
                  <a:schemeClr val="accent2"/>
                </a:solidFill>
                <a:latin typeface="Arial"/>
                <a:ea typeface="Arial"/>
                <a:cs typeface="Arial"/>
                <a:sym typeface="Arial"/>
              </a:defRPr>
            </a:lvl1pPr>
            <a:lvl2pPr indent="-228600" lvl="1" marL="914400" marR="0" rtl="0" algn="l">
              <a:spcBef>
                <a:spcPts val="200"/>
              </a:spcBef>
              <a:spcAft>
                <a:spcPts val="0"/>
              </a:spcAft>
              <a:buClr>
                <a:schemeClr val="accent2"/>
              </a:buClr>
              <a:buSzPts val="1500"/>
              <a:buFont typeface="Arial"/>
              <a:buNone/>
              <a:defRPr b="1" i="0" sz="1500" u="none" cap="none" strike="noStrike">
                <a:solidFill>
                  <a:schemeClr val="accent2"/>
                </a:solidFill>
                <a:latin typeface="Arial"/>
                <a:ea typeface="Arial"/>
                <a:cs typeface="Arial"/>
                <a:sym typeface="Arial"/>
              </a:defRPr>
            </a:lvl2pPr>
            <a:lvl3pPr indent="-228600" lvl="2" marL="1371600" marR="0" rtl="0" algn="l">
              <a:spcBef>
                <a:spcPts val="500"/>
              </a:spcBef>
              <a:spcAft>
                <a:spcPts val="0"/>
              </a:spcAft>
              <a:buClr>
                <a:schemeClr val="accent2"/>
              </a:buClr>
              <a:buSzPts val="1400"/>
              <a:buFont typeface="Arial"/>
              <a:buNone/>
              <a:defRPr b="1" i="0" sz="1400" u="none" cap="none" strike="noStrike">
                <a:solidFill>
                  <a:schemeClr val="accent2"/>
                </a:solidFill>
                <a:latin typeface="Arial"/>
                <a:ea typeface="Arial"/>
                <a:cs typeface="Arial"/>
                <a:sym typeface="Arial"/>
              </a:defRPr>
            </a:lvl3pPr>
            <a:lvl4pPr indent="-228600" lvl="3" marL="1828800" marR="0" rtl="0" algn="l">
              <a:spcBef>
                <a:spcPts val="500"/>
              </a:spcBef>
              <a:spcAft>
                <a:spcPts val="0"/>
              </a:spcAft>
              <a:buClr>
                <a:schemeClr val="accent2"/>
              </a:buClr>
              <a:buSzPts val="1200"/>
              <a:buFont typeface="Arial"/>
              <a:buNone/>
              <a:defRPr b="1" i="0" sz="12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Clr>
                <a:srgbClr val="7F7F7F"/>
              </a:buClr>
              <a:buSzPts val="1200"/>
              <a:buFont typeface="Arial"/>
              <a:buNone/>
              <a:defRPr b="1" i="0" sz="1200" u="none" cap="none" strike="noStrike">
                <a:solidFill>
                  <a:srgbClr val="5C656A"/>
                </a:solidFill>
                <a:latin typeface="Arial"/>
                <a:ea typeface="Arial"/>
                <a:cs typeface="Arial"/>
                <a:sym typeface="Arial"/>
              </a:defRPr>
            </a:lvl5pPr>
            <a:lvl6pPr indent="-228600" lvl="5" marL="2743200" marR="0" rtl="0" algn="l">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1166" name="Shape 1166"/>
          <p:cNvSpPr/>
          <p:nvPr>
            <p:ph idx="2" type="pic"/>
          </p:nvPr>
        </p:nvSpPr>
        <p:spPr>
          <a:xfrm>
            <a:off x="5885663" y="0"/>
            <a:ext cx="3258300" cy="5152800"/>
          </a:xfrm>
          <a:prstGeom prst="rect">
            <a:avLst/>
          </a:prstGeom>
          <a:solidFill>
            <a:srgbClr val="BFBFBF"/>
          </a:solidFill>
          <a:ln>
            <a:noFill/>
          </a:ln>
        </p:spPr>
        <p:txBody>
          <a:bodyPr anchorCtr="0" anchor="ctr" bIns="0" lIns="0" spcFirstLastPara="1" rIns="0" wrap="square" tIns="0"/>
          <a:lstStyle>
            <a:lvl1pPr lvl="0" marR="0" rtl="0" algn="ctr">
              <a:spcBef>
                <a:spcPts val="900"/>
              </a:spcBef>
              <a:spcAft>
                <a:spcPts val="0"/>
              </a:spcAft>
              <a:buClr>
                <a:srgbClr val="7F7F7F"/>
              </a:buClr>
              <a:buSzPts val="1200"/>
              <a:buFont typeface="Arial"/>
              <a:buNone/>
              <a:defRPr b="0" i="0" sz="1200" u="none" cap="none" strike="noStrike">
                <a:solidFill>
                  <a:schemeClr val="lt1"/>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167" name="Shape 1167"/>
          <p:cNvSpPr txBox="1"/>
          <p:nvPr>
            <p:ph idx="3" type="body"/>
          </p:nvPr>
        </p:nvSpPr>
        <p:spPr>
          <a:xfrm>
            <a:off x="428737" y="1699585"/>
            <a:ext cx="5036700" cy="19419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3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168" name="Shape 1168"/>
          <p:cNvSpPr txBox="1"/>
          <p:nvPr>
            <p:ph idx="11" type="ftr"/>
          </p:nvPr>
        </p:nvSpPr>
        <p:spPr>
          <a:xfrm>
            <a:off x="433501" y="4906907"/>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Split">
  <p:cSld name="Vertical Split">
    <p:spTree>
      <p:nvGrpSpPr>
        <p:cNvPr id="1169" name="Shape 1169"/>
        <p:cNvGrpSpPr/>
        <p:nvPr/>
      </p:nvGrpSpPr>
      <p:grpSpPr>
        <a:xfrm>
          <a:off x="0" y="0"/>
          <a:ext cx="0" cy="0"/>
          <a:chOff x="0" y="0"/>
          <a:chExt cx="0" cy="0"/>
        </a:xfrm>
      </p:grpSpPr>
      <p:sp>
        <p:nvSpPr>
          <p:cNvPr id="1170" name="Shape 1170"/>
          <p:cNvSpPr/>
          <p:nvPr/>
        </p:nvSpPr>
        <p:spPr>
          <a:xfrm>
            <a:off x="5887986" y="1"/>
            <a:ext cx="3255900" cy="514350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171" name="Shape 1171"/>
          <p:cNvPicPr preferRelativeResize="0"/>
          <p:nvPr/>
        </p:nvPicPr>
        <p:blipFill rotWithShape="1">
          <a:blip r:embed="rId2">
            <a:alphaModFix/>
          </a:blip>
          <a:srcRect b="9059" l="66318" r="3673" t="6666"/>
          <a:stretch/>
        </p:blipFill>
        <p:spPr>
          <a:xfrm>
            <a:off x="5898239" y="4618"/>
            <a:ext cx="3245762" cy="5126181"/>
          </a:xfrm>
          <a:prstGeom prst="rect">
            <a:avLst/>
          </a:prstGeom>
          <a:noFill/>
          <a:ln>
            <a:noFill/>
          </a:ln>
        </p:spPr>
      </p:pic>
      <p:sp>
        <p:nvSpPr>
          <p:cNvPr id="1172" name="Shape 1172"/>
          <p:cNvSpPr txBox="1"/>
          <p:nvPr>
            <p:ph type="title"/>
          </p:nvPr>
        </p:nvSpPr>
        <p:spPr>
          <a:xfrm>
            <a:off x="428739" y="42483"/>
            <a:ext cx="5042100" cy="7425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173" name="Shape 1173"/>
          <p:cNvSpPr txBox="1"/>
          <p:nvPr>
            <p:ph idx="1" type="body"/>
          </p:nvPr>
        </p:nvSpPr>
        <p:spPr>
          <a:xfrm>
            <a:off x="428737" y="809644"/>
            <a:ext cx="5040000" cy="276900"/>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7F7F7F"/>
              </a:buClr>
              <a:buSzPts val="1800"/>
              <a:buFont typeface="Arial"/>
              <a:buNone/>
              <a:defRPr b="0" i="0" sz="1800" u="none" cap="none" strike="noStrike">
                <a:solidFill>
                  <a:schemeClr val="accent2"/>
                </a:solidFill>
                <a:latin typeface="Arial"/>
                <a:ea typeface="Arial"/>
                <a:cs typeface="Arial"/>
                <a:sym typeface="Arial"/>
              </a:defRPr>
            </a:lvl1pPr>
            <a:lvl2pPr indent="-228600" lvl="1" marL="914400" marR="0" rtl="0" algn="l">
              <a:spcBef>
                <a:spcPts val="200"/>
              </a:spcBef>
              <a:spcAft>
                <a:spcPts val="0"/>
              </a:spcAft>
              <a:buClr>
                <a:schemeClr val="accent2"/>
              </a:buClr>
              <a:buSzPts val="1500"/>
              <a:buFont typeface="Arial"/>
              <a:buNone/>
              <a:defRPr b="1" i="0" sz="1500" u="none" cap="none" strike="noStrike">
                <a:solidFill>
                  <a:schemeClr val="accent2"/>
                </a:solidFill>
                <a:latin typeface="Arial"/>
                <a:ea typeface="Arial"/>
                <a:cs typeface="Arial"/>
                <a:sym typeface="Arial"/>
              </a:defRPr>
            </a:lvl2pPr>
            <a:lvl3pPr indent="-228600" lvl="2" marL="1371600" marR="0" rtl="0" algn="l">
              <a:spcBef>
                <a:spcPts val="500"/>
              </a:spcBef>
              <a:spcAft>
                <a:spcPts val="0"/>
              </a:spcAft>
              <a:buClr>
                <a:schemeClr val="accent2"/>
              </a:buClr>
              <a:buSzPts val="1400"/>
              <a:buFont typeface="Arial"/>
              <a:buNone/>
              <a:defRPr b="1" i="0" sz="1400" u="none" cap="none" strike="noStrike">
                <a:solidFill>
                  <a:schemeClr val="accent2"/>
                </a:solidFill>
                <a:latin typeface="Arial"/>
                <a:ea typeface="Arial"/>
                <a:cs typeface="Arial"/>
                <a:sym typeface="Arial"/>
              </a:defRPr>
            </a:lvl3pPr>
            <a:lvl4pPr indent="-228600" lvl="3" marL="1828800" marR="0" rtl="0" algn="l">
              <a:spcBef>
                <a:spcPts val="500"/>
              </a:spcBef>
              <a:spcAft>
                <a:spcPts val="0"/>
              </a:spcAft>
              <a:buClr>
                <a:schemeClr val="accent2"/>
              </a:buClr>
              <a:buSzPts val="1200"/>
              <a:buFont typeface="Arial"/>
              <a:buNone/>
              <a:defRPr b="1" i="0" sz="12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Clr>
                <a:srgbClr val="7F7F7F"/>
              </a:buClr>
              <a:buSzPts val="1200"/>
              <a:buFont typeface="Arial"/>
              <a:buNone/>
              <a:defRPr b="1" i="0" sz="1200" u="none" cap="none" strike="noStrike">
                <a:solidFill>
                  <a:srgbClr val="5C656A"/>
                </a:solidFill>
                <a:latin typeface="Arial"/>
                <a:ea typeface="Arial"/>
                <a:cs typeface="Arial"/>
                <a:sym typeface="Arial"/>
              </a:defRPr>
            </a:lvl5pPr>
            <a:lvl6pPr indent="-228600" lvl="5" marL="2743200" marR="0" rtl="0" algn="l">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1174" name="Shape 1174"/>
          <p:cNvSpPr txBox="1"/>
          <p:nvPr>
            <p:ph idx="2" type="body"/>
          </p:nvPr>
        </p:nvSpPr>
        <p:spPr>
          <a:xfrm>
            <a:off x="428737" y="1324108"/>
            <a:ext cx="5036700" cy="1941900"/>
          </a:xfrm>
          <a:prstGeom prst="rect">
            <a:avLst/>
          </a:prstGeom>
          <a:noFill/>
          <a:ln>
            <a:noFill/>
          </a:ln>
        </p:spPr>
        <p:txBody>
          <a:bodyPr anchorCtr="0" anchor="t" bIns="0" lIns="0" spcFirstLastPara="1" rIns="0" wrap="square" tIns="0"/>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3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175" name="Shape 1175"/>
          <p:cNvSpPr txBox="1"/>
          <p:nvPr>
            <p:ph idx="11" type="ftr"/>
          </p:nvPr>
        </p:nvSpPr>
        <p:spPr>
          <a:xfrm>
            <a:off x="428737" y="4896880"/>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ue_slide" showMasterSp="0">
  <p:cSld name="Segue_slide">
    <p:bg>
      <p:bgPr>
        <a:gradFill>
          <a:gsLst>
            <a:gs pos="0">
              <a:srgbClr val="118ED9"/>
            </a:gs>
            <a:gs pos="78899">
              <a:srgbClr val="4CC0D9"/>
            </a:gs>
            <a:gs pos="100000">
              <a:srgbClr val="68E2B3"/>
            </a:gs>
          </a:gsLst>
          <a:lin ang="5400012" scaled="0"/>
        </a:gradFill>
      </p:bgPr>
    </p:bg>
    <p:spTree>
      <p:nvGrpSpPr>
        <p:cNvPr id="1176" name="Shape 1176"/>
        <p:cNvGrpSpPr/>
        <p:nvPr/>
      </p:nvGrpSpPr>
      <p:grpSpPr>
        <a:xfrm>
          <a:off x="0" y="0"/>
          <a:ext cx="0" cy="0"/>
          <a:chOff x="0" y="0"/>
          <a:chExt cx="0" cy="0"/>
        </a:xfrm>
      </p:grpSpPr>
      <p:pic>
        <p:nvPicPr>
          <p:cNvPr id="1177" name="Shape 1177"/>
          <p:cNvPicPr preferRelativeResize="0"/>
          <p:nvPr/>
        </p:nvPicPr>
        <p:blipFill rotWithShape="1">
          <a:blip r:embed="rId2">
            <a:alphaModFix/>
          </a:blip>
          <a:srcRect b="0" l="0" r="0" t="0"/>
          <a:stretch/>
        </p:blipFill>
        <p:spPr>
          <a:xfrm>
            <a:off x="0" y="8081"/>
            <a:ext cx="9151648" cy="5158807"/>
          </a:xfrm>
          <a:prstGeom prst="rect">
            <a:avLst/>
          </a:prstGeom>
          <a:noFill/>
          <a:ln>
            <a:noFill/>
          </a:ln>
        </p:spPr>
      </p:pic>
      <p:sp>
        <p:nvSpPr>
          <p:cNvPr id="1178" name="Shape 1178"/>
          <p:cNvSpPr txBox="1"/>
          <p:nvPr>
            <p:ph type="ctrTitle"/>
          </p:nvPr>
        </p:nvSpPr>
        <p:spPr>
          <a:xfrm>
            <a:off x="409284" y="1372350"/>
            <a:ext cx="8325300" cy="1495500"/>
          </a:xfrm>
          <a:prstGeom prst="rect">
            <a:avLst/>
          </a:prstGeom>
          <a:noFill/>
          <a:ln>
            <a:noFill/>
          </a:ln>
        </p:spPr>
        <p:txBody>
          <a:bodyPr anchorCtr="0" anchor="b" bIns="0" lIns="0" spcFirstLastPara="1" rIns="0" wrap="square" tIns="0"/>
          <a:lstStyle>
            <a:lvl1pPr lvl="0"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179" name="Shape 1179"/>
          <p:cNvSpPr txBox="1"/>
          <p:nvPr>
            <p:ph idx="1" type="body"/>
          </p:nvPr>
        </p:nvSpPr>
        <p:spPr>
          <a:xfrm>
            <a:off x="409284" y="2986981"/>
            <a:ext cx="8331000" cy="536700"/>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7F7F7F"/>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spcBef>
                <a:spcPts val="200"/>
              </a:spcBef>
              <a:spcAft>
                <a:spcPts val="0"/>
              </a:spcAft>
              <a:buClr>
                <a:schemeClr val="accent2"/>
              </a:buClr>
              <a:buSzPts val="1500"/>
              <a:buFont typeface="Arial"/>
              <a:buNone/>
              <a:defRPr b="1" i="0" sz="1500" u="none" cap="none" strike="noStrike">
                <a:solidFill>
                  <a:schemeClr val="accent2"/>
                </a:solidFill>
                <a:latin typeface="Arial"/>
                <a:ea typeface="Arial"/>
                <a:cs typeface="Arial"/>
                <a:sym typeface="Arial"/>
              </a:defRPr>
            </a:lvl2pPr>
            <a:lvl3pPr indent="-228600" lvl="2" marL="1371600" marR="0" rtl="0" algn="l">
              <a:spcBef>
                <a:spcPts val="500"/>
              </a:spcBef>
              <a:spcAft>
                <a:spcPts val="0"/>
              </a:spcAft>
              <a:buClr>
                <a:schemeClr val="accent2"/>
              </a:buClr>
              <a:buSzPts val="1400"/>
              <a:buFont typeface="Arial"/>
              <a:buNone/>
              <a:defRPr b="1" i="0" sz="1400" u="none" cap="none" strike="noStrike">
                <a:solidFill>
                  <a:schemeClr val="accent2"/>
                </a:solidFill>
                <a:latin typeface="Arial"/>
                <a:ea typeface="Arial"/>
                <a:cs typeface="Arial"/>
                <a:sym typeface="Arial"/>
              </a:defRPr>
            </a:lvl3pPr>
            <a:lvl4pPr indent="-228600" lvl="3" marL="1828800" marR="0" rtl="0" algn="l">
              <a:spcBef>
                <a:spcPts val="500"/>
              </a:spcBef>
              <a:spcAft>
                <a:spcPts val="0"/>
              </a:spcAft>
              <a:buClr>
                <a:schemeClr val="accent2"/>
              </a:buClr>
              <a:buSzPts val="1200"/>
              <a:buFont typeface="Arial"/>
              <a:buNone/>
              <a:defRPr b="1" i="0" sz="12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Clr>
                <a:srgbClr val="7F7F7F"/>
              </a:buClr>
              <a:buSzPts val="1200"/>
              <a:buFont typeface="Arial"/>
              <a:buNone/>
              <a:defRPr b="1" i="0" sz="1200" u="none" cap="none" strike="noStrike">
                <a:solidFill>
                  <a:srgbClr val="5C656A"/>
                </a:solidFill>
                <a:latin typeface="Arial"/>
                <a:ea typeface="Arial"/>
                <a:cs typeface="Arial"/>
                <a:sym typeface="Arial"/>
              </a:defRPr>
            </a:lvl5pPr>
            <a:lvl6pPr indent="-228600" lvl="5" marL="2743200" marR="0" rtl="0" algn="l">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ue_slide_Simple" showMasterSp="0">
  <p:cSld name="Segue_slide_Simple">
    <p:spTree>
      <p:nvGrpSpPr>
        <p:cNvPr id="1180" name="Shape 1180"/>
        <p:cNvGrpSpPr/>
        <p:nvPr/>
      </p:nvGrpSpPr>
      <p:grpSpPr>
        <a:xfrm>
          <a:off x="0" y="0"/>
          <a:ext cx="0" cy="0"/>
          <a:chOff x="0" y="0"/>
          <a:chExt cx="0" cy="0"/>
        </a:xfrm>
      </p:grpSpPr>
      <p:sp>
        <p:nvSpPr>
          <p:cNvPr id="1181" name="Shape 1181"/>
          <p:cNvSpPr/>
          <p:nvPr/>
        </p:nvSpPr>
        <p:spPr>
          <a:xfrm>
            <a:off x="342941" y="342900"/>
            <a:ext cx="8458200" cy="4457700"/>
          </a:xfrm>
          <a:prstGeom prst="rect">
            <a:avLst/>
          </a:prstGeom>
          <a:solidFill>
            <a:schemeClr val="lt2">
              <a:alpha val="54900"/>
            </a:schemeClr>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182" name="Shape 1182"/>
          <p:cNvPicPr preferRelativeResize="0"/>
          <p:nvPr/>
        </p:nvPicPr>
        <p:blipFill rotWithShape="1">
          <a:blip r:embed="rId2">
            <a:alphaModFix/>
          </a:blip>
          <a:srcRect b="-5479" l="0" r="0" t="5480"/>
          <a:stretch/>
        </p:blipFill>
        <p:spPr>
          <a:xfrm>
            <a:off x="2" y="0"/>
            <a:ext cx="9141615" cy="5142158"/>
          </a:xfrm>
          <a:prstGeom prst="rect">
            <a:avLst/>
          </a:prstGeom>
          <a:noFill/>
          <a:ln>
            <a:noFill/>
          </a:ln>
        </p:spPr>
      </p:pic>
      <p:sp>
        <p:nvSpPr>
          <p:cNvPr id="1183" name="Shape 1183"/>
          <p:cNvSpPr/>
          <p:nvPr/>
        </p:nvSpPr>
        <p:spPr>
          <a:xfrm>
            <a:off x="342941" y="342230"/>
            <a:ext cx="8458200" cy="4457700"/>
          </a:xfrm>
          <a:prstGeom prst="rect">
            <a:avLst/>
          </a:prstGeom>
          <a:gradFill>
            <a:gsLst>
              <a:gs pos="0">
                <a:srgbClr val="E2E8EF">
                  <a:alpha val="0"/>
                </a:srgbClr>
              </a:gs>
              <a:gs pos="33000">
                <a:srgbClr val="E2E8EF">
                  <a:alpha val="49803"/>
                </a:srgbClr>
              </a:gs>
              <a:gs pos="100000">
                <a:srgbClr val="E2E8EF"/>
              </a:gs>
            </a:gsLst>
            <a:lin ang="5400012" scaled="0"/>
          </a:gra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84" name="Shape 1184"/>
          <p:cNvSpPr txBox="1"/>
          <p:nvPr>
            <p:ph type="ctrTitle"/>
          </p:nvPr>
        </p:nvSpPr>
        <p:spPr>
          <a:xfrm>
            <a:off x="641124" y="1360230"/>
            <a:ext cx="8325300" cy="1495500"/>
          </a:xfrm>
          <a:prstGeom prst="rect">
            <a:avLst/>
          </a:prstGeom>
          <a:noFill/>
          <a:ln>
            <a:noFill/>
          </a:ln>
        </p:spPr>
        <p:txBody>
          <a:bodyPr anchorCtr="0" anchor="b" bIns="0" lIns="0" spcFirstLastPara="1" rIns="0" wrap="square" tIns="0"/>
          <a:lstStyle>
            <a:lvl1pPr lvl="0" marR="0" rtl="0" algn="l">
              <a:lnSpc>
                <a:spcPct val="10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185" name="Shape 1185"/>
          <p:cNvSpPr txBox="1"/>
          <p:nvPr>
            <p:ph idx="1" type="body"/>
          </p:nvPr>
        </p:nvSpPr>
        <p:spPr>
          <a:xfrm>
            <a:off x="641124" y="2974861"/>
            <a:ext cx="8331000" cy="536700"/>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7F7F7F"/>
              </a:buClr>
              <a:buSzPts val="1800"/>
              <a:buFont typeface="Arial"/>
              <a:buNone/>
              <a:defRPr b="0" i="0" sz="1800" u="none" cap="none" strike="noStrike">
                <a:solidFill>
                  <a:schemeClr val="dk2"/>
                </a:solidFill>
                <a:latin typeface="Arial"/>
                <a:ea typeface="Arial"/>
                <a:cs typeface="Arial"/>
                <a:sym typeface="Arial"/>
              </a:defRPr>
            </a:lvl1pPr>
            <a:lvl2pPr indent="-228600" lvl="1" marL="914400" marR="0" rtl="0" algn="l">
              <a:spcBef>
                <a:spcPts val="200"/>
              </a:spcBef>
              <a:spcAft>
                <a:spcPts val="0"/>
              </a:spcAft>
              <a:buClr>
                <a:schemeClr val="accent2"/>
              </a:buClr>
              <a:buSzPts val="1500"/>
              <a:buFont typeface="Arial"/>
              <a:buNone/>
              <a:defRPr b="1" i="0" sz="1500" u="none" cap="none" strike="noStrike">
                <a:solidFill>
                  <a:schemeClr val="accent2"/>
                </a:solidFill>
                <a:latin typeface="Arial"/>
                <a:ea typeface="Arial"/>
                <a:cs typeface="Arial"/>
                <a:sym typeface="Arial"/>
              </a:defRPr>
            </a:lvl2pPr>
            <a:lvl3pPr indent="-228600" lvl="2" marL="1371600" marR="0" rtl="0" algn="l">
              <a:spcBef>
                <a:spcPts val="500"/>
              </a:spcBef>
              <a:spcAft>
                <a:spcPts val="0"/>
              </a:spcAft>
              <a:buClr>
                <a:schemeClr val="accent2"/>
              </a:buClr>
              <a:buSzPts val="1400"/>
              <a:buFont typeface="Arial"/>
              <a:buNone/>
              <a:defRPr b="1" i="0" sz="1400" u="none" cap="none" strike="noStrike">
                <a:solidFill>
                  <a:schemeClr val="accent2"/>
                </a:solidFill>
                <a:latin typeface="Arial"/>
                <a:ea typeface="Arial"/>
                <a:cs typeface="Arial"/>
                <a:sym typeface="Arial"/>
              </a:defRPr>
            </a:lvl3pPr>
            <a:lvl4pPr indent="-228600" lvl="3" marL="1828800" marR="0" rtl="0" algn="l">
              <a:spcBef>
                <a:spcPts val="500"/>
              </a:spcBef>
              <a:spcAft>
                <a:spcPts val="0"/>
              </a:spcAft>
              <a:buClr>
                <a:schemeClr val="accent2"/>
              </a:buClr>
              <a:buSzPts val="1200"/>
              <a:buFont typeface="Arial"/>
              <a:buNone/>
              <a:defRPr b="1" i="0" sz="12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Clr>
                <a:srgbClr val="7F7F7F"/>
              </a:buClr>
              <a:buSzPts val="1200"/>
              <a:buFont typeface="Arial"/>
              <a:buNone/>
              <a:defRPr b="1" i="0" sz="1200" u="none" cap="none" strike="noStrike">
                <a:solidFill>
                  <a:srgbClr val="5C656A"/>
                </a:solidFill>
                <a:latin typeface="Arial"/>
                <a:ea typeface="Arial"/>
                <a:cs typeface="Arial"/>
                <a:sym typeface="Arial"/>
              </a:defRPr>
            </a:lvl5pPr>
            <a:lvl6pPr indent="-228600" lvl="5" marL="2743200" marR="0" rtl="0" algn="l">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_A" showMasterSp="0">
  <p:cSld name="Quote_A">
    <p:bg>
      <p:bgPr>
        <a:gradFill>
          <a:gsLst>
            <a:gs pos="0">
              <a:srgbClr val="118ED9"/>
            </a:gs>
            <a:gs pos="78899">
              <a:srgbClr val="4CC0D9"/>
            </a:gs>
            <a:gs pos="100000">
              <a:srgbClr val="68E2B3"/>
            </a:gs>
          </a:gsLst>
          <a:lin ang="5400012" scaled="0"/>
        </a:gradFill>
      </p:bgPr>
    </p:bg>
    <p:spTree>
      <p:nvGrpSpPr>
        <p:cNvPr id="1186" name="Shape 1186"/>
        <p:cNvGrpSpPr/>
        <p:nvPr/>
      </p:nvGrpSpPr>
      <p:grpSpPr>
        <a:xfrm>
          <a:off x="0" y="0"/>
          <a:ext cx="0" cy="0"/>
          <a:chOff x="0" y="0"/>
          <a:chExt cx="0" cy="0"/>
        </a:xfrm>
      </p:grpSpPr>
      <p:pic>
        <p:nvPicPr>
          <p:cNvPr id="1187" name="Shape 1187"/>
          <p:cNvPicPr preferRelativeResize="0"/>
          <p:nvPr/>
        </p:nvPicPr>
        <p:blipFill rotWithShape="1">
          <a:blip r:embed="rId2">
            <a:alphaModFix/>
          </a:blip>
          <a:srcRect b="0" l="0" r="0" t="0"/>
          <a:stretch/>
        </p:blipFill>
        <p:spPr>
          <a:xfrm>
            <a:off x="0" y="8081"/>
            <a:ext cx="9151648" cy="5158807"/>
          </a:xfrm>
          <a:prstGeom prst="rect">
            <a:avLst/>
          </a:prstGeom>
          <a:noFill/>
          <a:ln>
            <a:noFill/>
          </a:ln>
        </p:spPr>
      </p:pic>
      <p:sp>
        <p:nvSpPr>
          <p:cNvPr id="1188" name="Shape 1188"/>
          <p:cNvSpPr txBox="1"/>
          <p:nvPr>
            <p:ph type="ctrTitle"/>
          </p:nvPr>
        </p:nvSpPr>
        <p:spPr>
          <a:xfrm>
            <a:off x="409284" y="256551"/>
            <a:ext cx="8325300" cy="3127500"/>
          </a:xfrm>
          <a:prstGeom prst="rect">
            <a:avLst/>
          </a:prstGeom>
          <a:noFill/>
          <a:ln>
            <a:noFill/>
          </a:ln>
        </p:spPr>
        <p:txBody>
          <a:bodyPr anchorCtr="0" anchor="b" bIns="0" lIns="0" spcFirstLastPara="1" rIns="0" wrap="square" tIns="0"/>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189" name="Shape 1189"/>
          <p:cNvSpPr txBox="1"/>
          <p:nvPr>
            <p:ph idx="1" type="body"/>
          </p:nvPr>
        </p:nvSpPr>
        <p:spPr>
          <a:xfrm>
            <a:off x="583083" y="3531718"/>
            <a:ext cx="8136300" cy="511200"/>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7F7F7F"/>
              </a:buClr>
              <a:buSzPts val="1500"/>
              <a:buFont typeface="Arial"/>
              <a:buNone/>
              <a:defRPr b="0" i="0" sz="1500" u="none" cap="none" strike="noStrike">
                <a:solidFill>
                  <a:schemeClr val="lt1"/>
                </a:solidFill>
                <a:latin typeface="Arial"/>
                <a:ea typeface="Arial"/>
                <a:cs typeface="Arial"/>
                <a:sym typeface="Arial"/>
              </a:defRPr>
            </a:lvl1pPr>
            <a:lvl2pPr indent="-228600" lvl="1" marL="914400" marR="0" rtl="0" algn="l">
              <a:spcBef>
                <a:spcPts val="200"/>
              </a:spcBef>
              <a:spcAft>
                <a:spcPts val="0"/>
              </a:spcAft>
              <a:buClr>
                <a:schemeClr val="accent2"/>
              </a:buClr>
              <a:buSzPts val="1500"/>
              <a:buFont typeface="Arial"/>
              <a:buNone/>
              <a:defRPr b="1" i="0" sz="1500" u="none" cap="none" strike="noStrike">
                <a:solidFill>
                  <a:schemeClr val="accent2"/>
                </a:solidFill>
                <a:latin typeface="Arial"/>
                <a:ea typeface="Arial"/>
                <a:cs typeface="Arial"/>
                <a:sym typeface="Arial"/>
              </a:defRPr>
            </a:lvl2pPr>
            <a:lvl3pPr indent="-228600" lvl="2" marL="1371600" marR="0" rtl="0" algn="l">
              <a:spcBef>
                <a:spcPts val="500"/>
              </a:spcBef>
              <a:spcAft>
                <a:spcPts val="0"/>
              </a:spcAft>
              <a:buClr>
                <a:schemeClr val="accent2"/>
              </a:buClr>
              <a:buSzPts val="1400"/>
              <a:buFont typeface="Arial"/>
              <a:buNone/>
              <a:defRPr b="1" i="0" sz="1400" u="none" cap="none" strike="noStrike">
                <a:solidFill>
                  <a:schemeClr val="accent2"/>
                </a:solidFill>
                <a:latin typeface="Arial"/>
                <a:ea typeface="Arial"/>
                <a:cs typeface="Arial"/>
                <a:sym typeface="Arial"/>
              </a:defRPr>
            </a:lvl3pPr>
            <a:lvl4pPr indent="-228600" lvl="3" marL="1828800" marR="0" rtl="0" algn="l">
              <a:spcBef>
                <a:spcPts val="500"/>
              </a:spcBef>
              <a:spcAft>
                <a:spcPts val="0"/>
              </a:spcAft>
              <a:buClr>
                <a:schemeClr val="accent2"/>
              </a:buClr>
              <a:buSzPts val="1200"/>
              <a:buFont typeface="Arial"/>
              <a:buNone/>
              <a:defRPr b="1" i="0" sz="12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Clr>
                <a:srgbClr val="7F7F7F"/>
              </a:buClr>
              <a:buSzPts val="1200"/>
              <a:buFont typeface="Arial"/>
              <a:buNone/>
              <a:defRPr b="1" i="0" sz="1200" u="none" cap="none" strike="noStrike">
                <a:solidFill>
                  <a:srgbClr val="5C656A"/>
                </a:solidFill>
                <a:latin typeface="Arial"/>
                <a:ea typeface="Arial"/>
                <a:cs typeface="Arial"/>
                <a:sym typeface="Arial"/>
              </a:defRPr>
            </a:lvl5pPr>
            <a:lvl6pPr indent="-228600" lvl="5" marL="2743200" marR="0" rtl="0" algn="l">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_B" showMasterSp="0">
  <p:cSld name="Quote_B">
    <p:bg>
      <p:bgPr>
        <a:solidFill>
          <a:schemeClr val="lt1"/>
        </a:solidFill>
      </p:bgPr>
    </p:bg>
    <p:spTree>
      <p:nvGrpSpPr>
        <p:cNvPr id="1190" name="Shape 1190"/>
        <p:cNvGrpSpPr/>
        <p:nvPr/>
      </p:nvGrpSpPr>
      <p:grpSpPr>
        <a:xfrm>
          <a:off x="0" y="0"/>
          <a:ext cx="0" cy="0"/>
          <a:chOff x="0" y="0"/>
          <a:chExt cx="0" cy="0"/>
        </a:xfrm>
      </p:grpSpPr>
      <p:sp>
        <p:nvSpPr>
          <p:cNvPr id="1191" name="Shape 1191"/>
          <p:cNvSpPr/>
          <p:nvPr/>
        </p:nvSpPr>
        <p:spPr>
          <a:xfrm>
            <a:off x="342941" y="342230"/>
            <a:ext cx="8458200" cy="4457700"/>
          </a:xfrm>
          <a:prstGeom prst="rect">
            <a:avLst/>
          </a:prstGeom>
          <a:gradFill>
            <a:gsLst>
              <a:gs pos="0">
                <a:srgbClr val="E2E8EF">
                  <a:alpha val="0"/>
                </a:srgbClr>
              </a:gs>
              <a:gs pos="64000">
                <a:srgbClr val="E2E8EF">
                  <a:alpha val="49803"/>
                </a:srgbClr>
              </a:gs>
              <a:gs pos="100000">
                <a:srgbClr val="E2E8EF">
                  <a:alpha val="89803"/>
                </a:srgbClr>
              </a:gs>
            </a:gsLst>
            <a:lin ang="5400012" scaled="0"/>
          </a:gra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92" name="Shape 1192"/>
          <p:cNvSpPr/>
          <p:nvPr/>
        </p:nvSpPr>
        <p:spPr>
          <a:xfrm>
            <a:off x="342941" y="342900"/>
            <a:ext cx="8458200" cy="4457700"/>
          </a:xfrm>
          <a:prstGeom prst="rect">
            <a:avLst/>
          </a:prstGeom>
          <a:solidFill>
            <a:schemeClr val="lt2">
              <a:alpha val="54900"/>
            </a:schemeClr>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193" name="Shape 1193"/>
          <p:cNvPicPr preferRelativeResize="0"/>
          <p:nvPr/>
        </p:nvPicPr>
        <p:blipFill rotWithShape="1">
          <a:blip r:embed="rId2">
            <a:alphaModFix amt="62000"/>
          </a:blip>
          <a:srcRect b="0" l="0" r="0" t="0"/>
          <a:stretch/>
        </p:blipFill>
        <p:spPr>
          <a:xfrm>
            <a:off x="2" y="0"/>
            <a:ext cx="9141615" cy="5142158"/>
          </a:xfrm>
          <a:prstGeom prst="rect">
            <a:avLst/>
          </a:prstGeom>
          <a:noFill/>
          <a:ln>
            <a:noFill/>
          </a:ln>
        </p:spPr>
      </p:pic>
      <p:sp>
        <p:nvSpPr>
          <p:cNvPr id="1194" name="Shape 1194"/>
          <p:cNvSpPr txBox="1"/>
          <p:nvPr>
            <p:ph type="ctrTitle"/>
          </p:nvPr>
        </p:nvSpPr>
        <p:spPr>
          <a:xfrm>
            <a:off x="685979" y="256551"/>
            <a:ext cx="7567200" cy="3127500"/>
          </a:xfrm>
          <a:prstGeom prst="rect">
            <a:avLst/>
          </a:prstGeom>
          <a:noFill/>
          <a:ln>
            <a:noFill/>
          </a:ln>
        </p:spPr>
        <p:txBody>
          <a:bodyPr anchorCtr="0" anchor="b" bIns="0" lIns="0" spcFirstLastPara="1" rIns="0" wrap="square" tIns="0"/>
          <a:lstStyle>
            <a:lvl1pPr lvl="0" marR="0" rtl="0" algn="l">
              <a:lnSpc>
                <a:spcPct val="100000"/>
              </a:lnSpc>
              <a:spcBef>
                <a:spcPts val="0"/>
              </a:spcBef>
              <a:spcAft>
                <a:spcPts val="0"/>
              </a:spcAft>
              <a:buClr>
                <a:srgbClr val="0A3B61"/>
              </a:buClr>
              <a:buSzPts val="3600"/>
              <a:buFont typeface="Arial"/>
              <a:buNone/>
              <a:defRPr b="0" i="0" sz="3600" u="none" cap="none" strike="noStrike">
                <a:solidFill>
                  <a:srgbClr val="0A3B6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195" name="Shape 1195"/>
          <p:cNvSpPr txBox="1"/>
          <p:nvPr>
            <p:ph idx="1" type="body"/>
          </p:nvPr>
        </p:nvSpPr>
        <p:spPr>
          <a:xfrm>
            <a:off x="857476" y="3531718"/>
            <a:ext cx="7395300" cy="511200"/>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7F7F7F"/>
              </a:buClr>
              <a:buSzPts val="1500"/>
              <a:buFont typeface="Arial"/>
              <a:buNone/>
              <a:defRPr b="0" i="0" sz="1500" u="none" cap="none" strike="noStrike">
                <a:solidFill>
                  <a:srgbClr val="58707E"/>
                </a:solidFill>
                <a:latin typeface="Arial"/>
                <a:ea typeface="Arial"/>
                <a:cs typeface="Arial"/>
                <a:sym typeface="Arial"/>
              </a:defRPr>
            </a:lvl1pPr>
            <a:lvl2pPr indent="-228600" lvl="1" marL="914400" marR="0" rtl="0" algn="l">
              <a:spcBef>
                <a:spcPts val="200"/>
              </a:spcBef>
              <a:spcAft>
                <a:spcPts val="0"/>
              </a:spcAft>
              <a:buClr>
                <a:schemeClr val="accent2"/>
              </a:buClr>
              <a:buSzPts val="1500"/>
              <a:buFont typeface="Arial"/>
              <a:buNone/>
              <a:defRPr b="1" i="0" sz="1500" u="none" cap="none" strike="noStrike">
                <a:solidFill>
                  <a:schemeClr val="accent2"/>
                </a:solidFill>
                <a:latin typeface="Arial"/>
                <a:ea typeface="Arial"/>
                <a:cs typeface="Arial"/>
                <a:sym typeface="Arial"/>
              </a:defRPr>
            </a:lvl2pPr>
            <a:lvl3pPr indent="-228600" lvl="2" marL="1371600" marR="0" rtl="0" algn="l">
              <a:spcBef>
                <a:spcPts val="500"/>
              </a:spcBef>
              <a:spcAft>
                <a:spcPts val="0"/>
              </a:spcAft>
              <a:buClr>
                <a:schemeClr val="accent2"/>
              </a:buClr>
              <a:buSzPts val="1400"/>
              <a:buFont typeface="Arial"/>
              <a:buNone/>
              <a:defRPr b="1" i="0" sz="1400" u="none" cap="none" strike="noStrike">
                <a:solidFill>
                  <a:schemeClr val="accent2"/>
                </a:solidFill>
                <a:latin typeface="Arial"/>
                <a:ea typeface="Arial"/>
                <a:cs typeface="Arial"/>
                <a:sym typeface="Arial"/>
              </a:defRPr>
            </a:lvl3pPr>
            <a:lvl4pPr indent="-228600" lvl="3" marL="1828800" marR="0" rtl="0" algn="l">
              <a:spcBef>
                <a:spcPts val="500"/>
              </a:spcBef>
              <a:spcAft>
                <a:spcPts val="0"/>
              </a:spcAft>
              <a:buClr>
                <a:schemeClr val="accent2"/>
              </a:buClr>
              <a:buSzPts val="1200"/>
              <a:buFont typeface="Arial"/>
              <a:buNone/>
              <a:defRPr b="1" i="0" sz="12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Clr>
                <a:srgbClr val="7F7F7F"/>
              </a:buClr>
              <a:buSzPts val="1200"/>
              <a:buFont typeface="Arial"/>
              <a:buNone/>
              <a:defRPr b="1" i="0" sz="1200" u="none" cap="none" strike="noStrike">
                <a:solidFill>
                  <a:srgbClr val="5C656A"/>
                </a:solidFill>
                <a:latin typeface="Arial"/>
                <a:ea typeface="Arial"/>
                <a:cs typeface="Arial"/>
                <a:sym typeface="Arial"/>
              </a:defRPr>
            </a:lvl5pPr>
            <a:lvl6pPr indent="-228600" lvl="5" marL="2743200" marR="0" rtl="0" algn="l">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pic>
        <p:nvPicPr>
          <p:cNvPr id="1196" name="Shape 1196"/>
          <p:cNvPicPr preferRelativeResize="0"/>
          <p:nvPr/>
        </p:nvPicPr>
        <p:blipFill rotWithShape="1">
          <a:blip r:embed="rId3">
            <a:alphaModFix/>
          </a:blip>
          <a:srcRect b="0" l="0" r="0" t="0"/>
          <a:stretch/>
        </p:blipFill>
        <p:spPr>
          <a:xfrm>
            <a:off x="8055459" y="4250097"/>
            <a:ext cx="496160" cy="347376"/>
          </a:xfrm>
          <a:prstGeom prst="rect">
            <a:avLst/>
          </a:prstGeom>
          <a:noFill/>
          <a:ln>
            <a:noFill/>
          </a:ln>
        </p:spPr>
      </p:pic>
    </p:spTree>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_dark" showMasterSp="0">
  <p:cSld name="Basic_dark">
    <p:bg>
      <p:bgPr>
        <a:gradFill>
          <a:gsLst>
            <a:gs pos="0">
              <a:srgbClr val="118ED9"/>
            </a:gs>
            <a:gs pos="78899">
              <a:srgbClr val="4CC0D9"/>
            </a:gs>
            <a:gs pos="100000">
              <a:srgbClr val="68E2B3"/>
            </a:gs>
          </a:gsLst>
          <a:lin ang="5400012" scaled="0"/>
        </a:gradFill>
      </p:bgPr>
    </p:bg>
    <p:spTree>
      <p:nvGrpSpPr>
        <p:cNvPr id="1197" name="Shape 1197"/>
        <p:cNvGrpSpPr/>
        <p:nvPr/>
      </p:nvGrpSpPr>
      <p:grpSpPr>
        <a:xfrm>
          <a:off x="0" y="0"/>
          <a:ext cx="0" cy="0"/>
          <a:chOff x="0" y="0"/>
          <a:chExt cx="0" cy="0"/>
        </a:xfrm>
      </p:grpSpPr>
      <p:pic>
        <p:nvPicPr>
          <p:cNvPr descr="Background Gradient_Update PowerPoint.png" id="1198" name="Shape 1198"/>
          <p:cNvPicPr preferRelativeResize="0"/>
          <p:nvPr/>
        </p:nvPicPr>
        <p:blipFill rotWithShape="1">
          <a:blip r:embed="rId2">
            <a:alphaModFix/>
          </a:blip>
          <a:srcRect b="0" l="969" r="69" t="606"/>
          <a:stretch/>
        </p:blipFill>
        <p:spPr>
          <a:xfrm>
            <a:off x="0" y="0"/>
            <a:ext cx="9151646" cy="5174961"/>
          </a:xfrm>
          <a:prstGeom prst="rect">
            <a:avLst/>
          </a:prstGeom>
          <a:noFill/>
          <a:ln>
            <a:noFill/>
          </a:ln>
        </p:spPr>
      </p:pic>
      <p:sp>
        <p:nvSpPr>
          <p:cNvPr id="1199" name="Shape 1199"/>
          <p:cNvSpPr txBox="1"/>
          <p:nvPr>
            <p:ph type="title"/>
          </p:nvPr>
        </p:nvSpPr>
        <p:spPr>
          <a:xfrm>
            <a:off x="428737" y="47627"/>
            <a:ext cx="8286600" cy="742500"/>
          </a:xfrm>
          <a:prstGeom prst="rect">
            <a:avLst/>
          </a:prstGeom>
          <a:noFill/>
          <a:ln>
            <a:noFill/>
          </a:ln>
        </p:spPr>
        <p:txBody>
          <a:bodyPr anchorCtr="0" anchor="b" bIns="0" lIns="0" spcFirstLastPara="1" rIns="0" wrap="square" tIns="0"/>
          <a:lstStyle>
            <a:lvl1pPr lvl="0" marR="0" rtl="0" algn="l">
              <a:lnSpc>
                <a:spcPct val="100000"/>
              </a:lnSpc>
              <a:spcBef>
                <a:spcPts val="0"/>
              </a:spcBef>
              <a:spcAft>
                <a:spcPts val="0"/>
              </a:spcAft>
              <a:buSzPts val="1100"/>
              <a:buNone/>
              <a:defRPr b="0" i="0" sz="2400" u="none" cap="none" strike="noStrike">
                <a:solidFill>
                  <a:srgbClr val="FFFFFF"/>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200" name="Shape 1200"/>
          <p:cNvSpPr txBox="1"/>
          <p:nvPr>
            <p:ph idx="1" type="body"/>
          </p:nvPr>
        </p:nvSpPr>
        <p:spPr>
          <a:xfrm>
            <a:off x="428739" y="1323594"/>
            <a:ext cx="8286300" cy="3167400"/>
          </a:xfrm>
          <a:prstGeom prst="rect">
            <a:avLst/>
          </a:prstGeom>
          <a:noFill/>
          <a:ln>
            <a:noFill/>
          </a:ln>
        </p:spPr>
        <p:txBody>
          <a:bodyPr anchorCtr="0" anchor="t" bIns="0" lIns="0" spcFirstLastPara="1" rIns="0" wrap="square" tIns="0"/>
          <a:lstStyle>
            <a:lvl1pPr indent="-323850" lvl="0" marL="457200" marR="0" rtl="0" algn="l">
              <a:lnSpc>
                <a:spcPct val="100000"/>
              </a:lnSpc>
              <a:spcBef>
                <a:spcPts val="900"/>
              </a:spcBef>
              <a:spcAft>
                <a:spcPts val="0"/>
              </a:spcAft>
              <a:buClr>
                <a:srgbClr val="7F7F7F"/>
              </a:buClr>
              <a:buSzPts val="1500"/>
              <a:buFont typeface="Arial"/>
              <a:buChar char="​"/>
              <a:defRPr b="0" i="0" sz="1500" u="none" cap="none" strike="noStrike">
                <a:solidFill>
                  <a:schemeClr val="lt1"/>
                </a:solidFill>
                <a:latin typeface="Arial"/>
                <a:ea typeface="Arial"/>
                <a:cs typeface="Arial"/>
                <a:sym typeface="Arial"/>
              </a:defRPr>
            </a:lvl1pPr>
            <a:lvl2pPr indent="-317500" lvl="1" marL="914400" marR="0" rtl="0" algn="l">
              <a:lnSpc>
                <a:spcPct val="100000"/>
              </a:lnSpc>
              <a:spcBef>
                <a:spcPts val="200"/>
              </a:spcBef>
              <a:spcAft>
                <a:spcPts val="0"/>
              </a:spcAft>
              <a:buClr>
                <a:srgbClr val="E4E6E7"/>
              </a:buClr>
              <a:buSzPts val="1400"/>
              <a:buFont typeface="Arial"/>
              <a:buChar char="•"/>
              <a:defRPr b="0" i="0" sz="1400" u="none" cap="none" strike="noStrike">
                <a:solidFill>
                  <a:schemeClr val="lt1"/>
                </a:solidFill>
                <a:latin typeface="Arial"/>
                <a:ea typeface="Arial"/>
                <a:cs typeface="Arial"/>
                <a:sym typeface="Arial"/>
              </a:defRPr>
            </a:lvl2pPr>
            <a:lvl3pPr indent="-304800" lvl="2" marL="1371600" marR="0" rtl="0" algn="l">
              <a:lnSpc>
                <a:spcPct val="100000"/>
              </a:lnSpc>
              <a:spcBef>
                <a:spcPts val="500"/>
              </a:spcBef>
              <a:spcAft>
                <a:spcPts val="0"/>
              </a:spcAft>
              <a:buClr>
                <a:srgbClr val="E4E6E7"/>
              </a:buClr>
              <a:buSzPts val="1200"/>
              <a:buFont typeface="Arial"/>
              <a:buChar char="•"/>
              <a:defRPr b="0" i="0" sz="1200" u="none" cap="none" strike="noStrike">
                <a:solidFill>
                  <a:schemeClr val="lt1"/>
                </a:solidFill>
                <a:latin typeface="Arial"/>
                <a:ea typeface="Arial"/>
                <a:cs typeface="Arial"/>
                <a:sym typeface="Arial"/>
              </a:defRPr>
            </a:lvl3pPr>
            <a:lvl4pPr indent="-298450" lvl="3" marL="1828800" marR="0" rtl="0" algn="l">
              <a:lnSpc>
                <a:spcPct val="100000"/>
              </a:lnSpc>
              <a:spcBef>
                <a:spcPts val="500"/>
              </a:spcBef>
              <a:spcAft>
                <a:spcPts val="0"/>
              </a:spcAft>
              <a:buClr>
                <a:srgbClr val="E4E6E7"/>
              </a:buClr>
              <a:buSzPts val="1100"/>
              <a:buFont typeface="Arial"/>
              <a:buChar char="•"/>
              <a:defRPr b="1" i="0" sz="1100" u="none" cap="none" strike="noStrike">
                <a:solidFill>
                  <a:schemeClr val="lt1"/>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chemeClr val="lt1"/>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01" name="Shape 1201"/>
          <p:cNvSpPr txBox="1"/>
          <p:nvPr>
            <p:ph idx="2" type="body"/>
          </p:nvPr>
        </p:nvSpPr>
        <p:spPr>
          <a:xfrm>
            <a:off x="428737" y="809244"/>
            <a:ext cx="8286600" cy="246900"/>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7F7F7F"/>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spcBef>
                <a:spcPts val="200"/>
              </a:spcBef>
              <a:spcAft>
                <a:spcPts val="0"/>
              </a:spcAft>
              <a:buClr>
                <a:schemeClr val="accent2"/>
              </a:buClr>
              <a:buSzPts val="1500"/>
              <a:buFont typeface="Arial"/>
              <a:buNone/>
              <a:defRPr b="1" i="0" sz="1500" u="none" cap="none" strike="noStrike">
                <a:solidFill>
                  <a:schemeClr val="accent2"/>
                </a:solidFill>
                <a:latin typeface="Arial"/>
                <a:ea typeface="Arial"/>
                <a:cs typeface="Arial"/>
                <a:sym typeface="Arial"/>
              </a:defRPr>
            </a:lvl2pPr>
            <a:lvl3pPr indent="-228600" lvl="2" marL="1371600" marR="0" rtl="0" algn="l">
              <a:spcBef>
                <a:spcPts val="500"/>
              </a:spcBef>
              <a:spcAft>
                <a:spcPts val="0"/>
              </a:spcAft>
              <a:buClr>
                <a:schemeClr val="accent2"/>
              </a:buClr>
              <a:buSzPts val="1400"/>
              <a:buFont typeface="Arial"/>
              <a:buNone/>
              <a:defRPr b="1" i="0" sz="1400" u="none" cap="none" strike="noStrike">
                <a:solidFill>
                  <a:schemeClr val="accent2"/>
                </a:solidFill>
                <a:latin typeface="Arial"/>
                <a:ea typeface="Arial"/>
                <a:cs typeface="Arial"/>
                <a:sym typeface="Arial"/>
              </a:defRPr>
            </a:lvl3pPr>
            <a:lvl4pPr indent="-228600" lvl="3" marL="1828800" marR="0" rtl="0" algn="l">
              <a:spcBef>
                <a:spcPts val="500"/>
              </a:spcBef>
              <a:spcAft>
                <a:spcPts val="0"/>
              </a:spcAft>
              <a:buClr>
                <a:schemeClr val="accent2"/>
              </a:buClr>
              <a:buSzPts val="1200"/>
              <a:buFont typeface="Arial"/>
              <a:buNone/>
              <a:defRPr b="1" i="0" sz="12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Clr>
                <a:srgbClr val="7F7F7F"/>
              </a:buClr>
              <a:buSzPts val="1200"/>
              <a:buFont typeface="Arial"/>
              <a:buNone/>
              <a:defRPr b="1" i="0" sz="1200" u="none" cap="none" strike="noStrike">
                <a:solidFill>
                  <a:srgbClr val="5C656A"/>
                </a:solidFill>
                <a:latin typeface="Arial"/>
                <a:ea typeface="Arial"/>
                <a:cs typeface="Arial"/>
                <a:sym typeface="Arial"/>
              </a:defRPr>
            </a:lvl5pPr>
            <a:lvl6pPr indent="-228600" lvl="5" marL="2743200" marR="0" rtl="0" algn="l">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1202" name="Shape 1202"/>
          <p:cNvSpPr txBox="1"/>
          <p:nvPr>
            <p:ph idx="11" type="ftr"/>
          </p:nvPr>
        </p:nvSpPr>
        <p:spPr>
          <a:xfrm>
            <a:off x="433501" y="4906907"/>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chemeClr val="l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eaker_slide_A" showMasterSp="0">
  <p:cSld name="Speaker_slide_A">
    <p:bg>
      <p:bgPr>
        <a:gradFill>
          <a:gsLst>
            <a:gs pos="0">
              <a:srgbClr val="309FFF"/>
            </a:gs>
            <a:gs pos="69000">
              <a:srgbClr val="4CC0D9"/>
            </a:gs>
            <a:gs pos="100000">
              <a:srgbClr val="68E2B3"/>
            </a:gs>
          </a:gsLst>
          <a:lin ang="5400012" scaled="0"/>
        </a:gradFill>
      </p:bgPr>
    </p:bg>
    <p:spTree>
      <p:nvGrpSpPr>
        <p:cNvPr id="1203" name="Shape 1203"/>
        <p:cNvGrpSpPr/>
        <p:nvPr/>
      </p:nvGrpSpPr>
      <p:grpSpPr>
        <a:xfrm>
          <a:off x="0" y="0"/>
          <a:ext cx="0" cy="0"/>
          <a:chOff x="0" y="0"/>
          <a:chExt cx="0" cy="0"/>
        </a:xfrm>
      </p:grpSpPr>
      <p:sp>
        <p:nvSpPr>
          <p:cNvPr id="1204" name="Shape 1204"/>
          <p:cNvSpPr/>
          <p:nvPr/>
        </p:nvSpPr>
        <p:spPr>
          <a:xfrm>
            <a:off x="2406318" y="-6287"/>
            <a:ext cx="6733380" cy="5092066"/>
          </a:xfrm>
          <a:custGeom>
            <a:pathLst>
              <a:path extrusionOk="0" h="6858001" w="9068525">
                <a:moveTo>
                  <a:pt x="2227101" y="0"/>
                </a:moveTo>
                <a:lnTo>
                  <a:pt x="3579865" y="0"/>
                </a:lnTo>
                <a:lnTo>
                  <a:pt x="3731122" y="55361"/>
                </a:lnTo>
                <a:cubicBezTo>
                  <a:pt x="3985505" y="162956"/>
                  <a:pt x="4214591" y="318649"/>
                  <a:pt x="4406980" y="511037"/>
                </a:cubicBezTo>
                <a:lnTo>
                  <a:pt x="4654237" y="810714"/>
                </a:lnTo>
                <a:lnTo>
                  <a:pt x="4723091" y="727259"/>
                </a:lnTo>
                <a:cubicBezTo>
                  <a:pt x="5075908" y="374444"/>
                  <a:pt x="5563318" y="156222"/>
                  <a:pt x="6101697" y="156222"/>
                </a:cubicBezTo>
                <a:cubicBezTo>
                  <a:pt x="6774671" y="156222"/>
                  <a:pt x="7368006" y="497193"/>
                  <a:pt x="7718370" y="1015802"/>
                </a:cubicBezTo>
                <a:lnTo>
                  <a:pt x="7816656" y="1196878"/>
                </a:lnTo>
                <a:lnTo>
                  <a:pt x="7902452" y="1155546"/>
                </a:lnTo>
                <a:cubicBezTo>
                  <a:pt x="8187504" y="1034980"/>
                  <a:pt x="8500903" y="968308"/>
                  <a:pt x="8829875" y="968308"/>
                </a:cubicBezTo>
                <a:lnTo>
                  <a:pt x="9068525" y="980359"/>
                </a:lnTo>
                <a:lnTo>
                  <a:pt x="9068525" y="5721498"/>
                </a:lnTo>
                <a:lnTo>
                  <a:pt x="8829875" y="5733549"/>
                </a:lnTo>
                <a:cubicBezTo>
                  <a:pt x="8747631" y="5733549"/>
                  <a:pt x="8666361" y="5729382"/>
                  <a:pt x="8586265" y="5721250"/>
                </a:cubicBezTo>
                <a:lnTo>
                  <a:pt x="8401791" y="5693095"/>
                </a:lnTo>
                <a:lnTo>
                  <a:pt x="8339306" y="5808214"/>
                </a:lnTo>
                <a:cubicBezTo>
                  <a:pt x="8005085" y="6302923"/>
                  <a:pt x="7439093" y="6628180"/>
                  <a:pt x="6797131" y="6628180"/>
                </a:cubicBezTo>
                <a:cubicBezTo>
                  <a:pt x="6540346" y="6628180"/>
                  <a:pt x="6295716" y="6576139"/>
                  <a:pt x="6073214" y="6482028"/>
                </a:cubicBezTo>
                <a:lnTo>
                  <a:pt x="6035238" y="6461414"/>
                </a:lnTo>
                <a:lnTo>
                  <a:pt x="5863536" y="6777747"/>
                </a:lnTo>
                <a:lnTo>
                  <a:pt x="5802014" y="6858001"/>
                </a:lnTo>
                <a:lnTo>
                  <a:pt x="2499101" y="6858001"/>
                </a:lnTo>
                <a:lnTo>
                  <a:pt x="2468869" y="6818568"/>
                </a:lnTo>
                <a:cubicBezTo>
                  <a:pt x="2382545" y="6697178"/>
                  <a:pt x="2309023" y="6566049"/>
                  <a:pt x="2250274" y="6427150"/>
                </a:cubicBezTo>
                <a:lnTo>
                  <a:pt x="2235342" y="6379054"/>
                </a:lnTo>
                <a:lnTo>
                  <a:pt x="2234613" y="6379279"/>
                </a:lnTo>
                <a:cubicBezTo>
                  <a:pt x="2113544" y="6404053"/>
                  <a:pt x="1988191" y="6417063"/>
                  <a:pt x="1859799" y="6417063"/>
                </a:cubicBezTo>
                <a:cubicBezTo>
                  <a:pt x="832659" y="6417063"/>
                  <a:pt x="0" y="5584404"/>
                  <a:pt x="0" y="4557265"/>
                </a:cubicBezTo>
                <a:cubicBezTo>
                  <a:pt x="0" y="3915302"/>
                  <a:pt x="325257" y="3349310"/>
                  <a:pt x="819967" y="3015091"/>
                </a:cubicBezTo>
                <a:lnTo>
                  <a:pt x="988511" y="2923608"/>
                </a:lnTo>
                <a:lnTo>
                  <a:pt x="944309" y="2842174"/>
                </a:lnTo>
                <a:cubicBezTo>
                  <a:pt x="836715" y="2587791"/>
                  <a:pt x="777218" y="2308111"/>
                  <a:pt x="777218" y="2014534"/>
                </a:cubicBezTo>
                <a:cubicBezTo>
                  <a:pt x="777218" y="1133805"/>
                  <a:pt x="1312696" y="378145"/>
                  <a:pt x="2075845" y="5536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05" name="Shape 1205"/>
          <p:cNvSpPr/>
          <p:nvPr/>
        </p:nvSpPr>
        <p:spPr>
          <a:xfrm>
            <a:off x="1" y="3936918"/>
            <a:ext cx="9141619" cy="1206582"/>
          </a:xfrm>
          <a:custGeom>
            <a:pathLst>
              <a:path extrusionOk="0" h="1608776" w="12188825">
                <a:moveTo>
                  <a:pt x="12188825" y="0"/>
                </a:moveTo>
                <a:lnTo>
                  <a:pt x="12188825" y="1608776"/>
                </a:lnTo>
                <a:lnTo>
                  <a:pt x="0" y="1608776"/>
                </a:lnTo>
                <a:lnTo>
                  <a:pt x="0" y="281796"/>
                </a:lnTo>
                <a:lnTo>
                  <a:pt x="429319" y="309013"/>
                </a:lnTo>
                <a:cubicBezTo>
                  <a:pt x="1396897" y="374751"/>
                  <a:pt x="2362958" y="457539"/>
                  <a:pt x="3336406" y="485585"/>
                </a:cubicBezTo>
                <a:cubicBezTo>
                  <a:pt x="6283758" y="570512"/>
                  <a:pt x="9204482" y="153287"/>
                  <a:pt x="12132071" y="2496"/>
                </a:cubicBezTo>
                <a:close/>
              </a:path>
            </a:pathLst>
          </a:custGeom>
          <a:solidFill>
            <a:srgbClr val="15602F"/>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grpSp>
        <p:nvGrpSpPr>
          <p:cNvPr id="1206" name="Shape 1206"/>
          <p:cNvGrpSpPr/>
          <p:nvPr/>
        </p:nvGrpSpPr>
        <p:grpSpPr>
          <a:xfrm>
            <a:off x="673876" y="1216519"/>
            <a:ext cx="4378319" cy="3296016"/>
            <a:chOff x="0" y="-1"/>
            <a:chExt cx="11675518" cy="8791721"/>
          </a:xfrm>
        </p:grpSpPr>
        <p:sp>
          <p:nvSpPr>
            <p:cNvPr id="1207" name="Shape 1207"/>
            <p:cNvSpPr/>
            <p:nvPr/>
          </p:nvSpPr>
          <p:spPr>
            <a:xfrm>
              <a:off x="7316660" y="7640980"/>
              <a:ext cx="739314" cy="1150740"/>
            </a:xfrm>
            <a:custGeom>
              <a:pathLst>
                <a:path extrusionOk="0" h="21600" w="21600">
                  <a:moveTo>
                    <a:pt x="0" y="21600"/>
                  </a:moveTo>
                  <a:lnTo>
                    <a:pt x="21600" y="21600"/>
                  </a:lnTo>
                  <a:lnTo>
                    <a:pt x="21600" y="0"/>
                  </a:lnTo>
                  <a:lnTo>
                    <a:pt x="0" y="0"/>
                  </a:lnTo>
                  <a:cubicBezTo>
                    <a:pt x="0" y="0"/>
                    <a:pt x="0" y="21600"/>
                    <a:pt x="0" y="21600"/>
                  </a:cubicBezTo>
                  <a:close/>
                </a:path>
              </a:pathLst>
            </a:custGeom>
            <a:solidFill>
              <a:srgbClr val="4B3013"/>
            </a:solidFill>
            <a:ln>
              <a:noFill/>
            </a:ln>
          </p:spPr>
          <p:txBody>
            <a:bodyPr anchorCtr="0" anchor="ctr" bIns="14275" lIns="14275" spcFirstLastPara="1" rIns="14275" wrap="square" tIns="14275">
              <a:noAutofit/>
            </a:bodyPr>
            <a:lstStyle/>
            <a:p>
              <a:pPr indent="0" lvl="0" marL="0" marR="0" rtl="0" algn="ctr">
                <a:lnSpc>
                  <a:spcPct val="100000"/>
                </a:lnSpc>
                <a:spcBef>
                  <a:spcPts val="0"/>
                </a:spcBef>
                <a:spcAft>
                  <a:spcPts val="0"/>
                </a:spcAft>
                <a:buNone/>
              </a:pPr>
              <a:r>
                <a:t/>
              </a:r>
              <a:endParaRPr sz="1100">
                <a:solidFill>
                  <a:schemeClr val="dk1"/>
                </a:solidFill>
                <a:latin typeface="Arial"/>
                <a:ea typeface="Arial"/>
                <a:cs typeface="Arial"/>
                <a:sym typeface="Arial"/>
              </a:endParaRPr>
            </a:p>
          </p:txBody>
        </p:sp>
        <p:sp>
          <p:nvSpPr>
            <p:cNvPr id="1208" name="Shape 1208"/>
            <p:cNvSpPr/>
            <p:nvPr/>
          </p:nvSpPr>
          <p:spPr>
            <a:xfrm>
              <a:off x="3723194" y="7640980"/>
              <a:ext cx="757728" cy="1150740"/>
            </a:xfrm>
            <a:custGeom>
              <a:pathLst>
                <a:path extrusionOk="0" h="21600" w="21600">
                  <a:moveTo>
                    <a:pt x="21589" y="0"/>
                  </a:moveTo>
                  <a:lnTo>
                    <a:pt x="0" y="887"/>
                  </a:lnTo>
                  <a:lnTo>
                    <a:pt x="525" y="1379"/>
                  </a:lnTo>
                  <a:lnTo>
                    <a:pt x="525" y="21600"/>
                  </a:lnTo>
                  <a:lnTo>
                    <a:pt x="21600" y="21600"/>
                  </a:lnTo>
                  <a:lnTo>
                    <a:pt x="21600" y="0"/>
                  </a:lnTo>
                  <a:cubicBezTo>
                    <a:pt x="21600" y="0"/>
                    <a:pt x="21589" y="0"/>
                    <a:pt x="21589" y="0"/>
                  </a:cubicBezTo>
                  <a:close/>
                </a:path>
              </a:pathLst>
            </a:custGeom>
            <a:solidFill>
              <a:srgbClr val="4B3013"/>
            </a:solidFill>
            <a:ln>
              <a:noFill/>
            </a:ln>
          </p:spPr>
          <p:txBody>
            <a:bodyPr anchorCtr="0" anchor="ctr" bIns="14275" lIns="14275" spcFirstLastPara="1" rIns="14275" wrap="square" tIns="14275">
              <a:noAutofit/>
            </a:bodyPr>
            <a:lstStyle/>
            <a:p>
              <a:pPr indent="0" lvl="0" marL="0" marR="0" rtl="0" algn="ctr">
                <a:lnSpc>
                  <a:spcPct val="100000"/>
                </a:lnSpc>
                <a:spcBef>
                  <a:spcPts val="0"/>
                </a:spcBef>
                <a:spcAft>
                  <a:spcPts val="0"/>
                </a:spcAft>
                <a:buNone/>
              </a:pPr>
              <a:r>
                <a:t/>
              </a:r>
              <a:endParaRPr sz="1100">
                <a:solidFill>
                  <a:schemeClr val="dk1"/>
                </a:solidFill>
                <a:latin typeface="Arial"/>
                <a:ea typeface="Arial"/>
                <a:cs typeface="Arial"/>
                <a:sym typeface="Arial"/>
              </a:endParaRPr>
            </a:p>
          </p:txBody>
        </p:sp>
        <p:sp>
          <p:nvSpPr>
            <p:cNvPr id="1209" name="Shape 1209"/>
            <p:cNvSpPr/>
            <p:nvPr/>
          </p:nvSpPr>
          <p:spPr>
            <a:xfrm>
              <a:off x="0" y="-1"/>
              <a:ext cx="11675518" cy="5737890"/>
            </a:xfrm>
            <a:custGeom>
              <a:pathLst>
                <a:path extrusionOk="0" h="21053" w="21282">
                  <a:moveTo>
                    <a:pt x="21254" y="8875"/>
                  </a:moveTo>
                  <a:cubicBezTo>
                    <a:pt x="21354" y="6977"/>
                    <a:pt x="21312" y="3803"/>
                    <a:pt x="18748" y="3149"/>
                  </a:cubicBezTo>
                  <a:cubicBezTo>
                    <a:pt x="13797" y="1885"/>
                    <a:pt x="7488" y="928"/>
                    <a:pt x="2534" y="87"/>
                  </a:cubicBezTo>
                  <a:cubicBezTo>
                    <a:pt x="1759" y="-44"/>
                    <a:pt x="-246" y="-547"/>
                    <a:pt x="24" y="3796"/>
                  </a:cubicBezTo>
                  <a:cubicBezTo>
                    <a:pt x="443" y="10515"/>
                    <a:pt x="2192" y="21053"/>
                    <a:pt x="2192" y="21053"/>
                  </a:cubicBezTo>
                  <a:lnTo>
                    <a:pt x="20152" y="21053"/>
                  </a:lnTo>
                  <a:cubicBezTo>
                    <a:pt x="20152" y="21053"/>
                    <a:pt x="21254" y="8875"/>
                    <a:pt x="21254" y="8875"/>
                  </a:cubicBezTo>
                  <a:close/>
                </a:path>
              </a:pathLst>
            </a:custGeom>
            <a:solidFill>
              <a:srgbClr val="4B3013"/>
            </a:solidFill>
            <a:ln>
              <a:noFill/>
            </a:ln>
          </p:spPr>
          <p:txBody>
            <a:bodyPr anchorCtr="0" anchor="ctr" bIns="14275" lIns="14275" spcFirstLastPara="1" rIns="14275" wrap="square" tIns="14275">
              <a:noAutofit/>
            </a:bodyPr>
            <a:lstStyle/>
            <a:p>
              <a:pPr indent="0" lvl="0" marL="0" marR="0" rtl="0" algn="ctr">
                <a:lnSpc>
                  <a:spcPct val="100000"/>
                </a:lnSpc>
                <a:spcBef>
                  <a:spcPts val="0"/>
                </a:spcBef>
                <a:spcAft>
                  <a:spcPts val="0"/>
                </a:spcAft>
                <a:buNone/>
              </a:pPr>
              <a:r>
                <a:t/>
              </a:r>
              <a:endParaRPr sz="1100">
                <a:solidFill>
                  <a:schemeClr val="dk1"/>
                </a:solidFill>
                <a:latin typeface="Arial"/>
                <a:ea typeface="Arial"/>
                <a:cs typeface="Arial"/>
                <a:sym typeface="Arial"/>
              </a:endParaRPr>
            </a:p>
          </p:txBody>
        </p:sp>
        <p:sp>
          <p:nvSpPr>
            <p:cNvPr id="1210" name="Shape 1210"/>
            <p:cNvSpPr/>
            <p:nvPr/>
          </p:nvSpPr>
          <p:spPr>
            <a:xfrm>
              <a:off x="1206470" y="5733978"/>
              <a:ext cx="9853110" cy="2089005"/>
            </a:xfrm>
            <a:custGeom>
              <a:pathLst>
                <a:path extrusionOk="0" h="21247" w="21600">
                  <a:moveTo>
                    <a:pt x="21600" y="0"/>
                  </a:moveTo>
                  <a:lnTo>
                    <a:pt x="0" y="0"/>
                  </a:lnTo>
                  <a:cubicBezTo>
                    <a:pt x="406" y="5350"/>
                    <a:pt x="657" y="8127"/>
                    <a:pt x="1033" y="12775"/>
                  </a:cubicBezTo>
                  <a:cubicBezTo>
                    <a:pt x="1349" y="16680"/>
                    <a:pt x="1717" y="21600"/>
                    <a:pt x="3566" y="21227"/>
                  </a:cubicBezTo>
                  <a:cubicBezTo>
                    <a:pt x="3566" y="21227"/>
                    <a:pt x="16629" y="21255"/>
                    <a:pt x="18845" y="20941"/>
                  </a:cubicBezTo>
                  <a:cubicBezTo>
                    <a:pt x="20157" y="20755"/>
                    <a:pt x="21278" y="15048"/>
                    <a:pt x="21600" y="0"/>
                  </a:cubicBezTo>
                </a:path>
              </a:pathLst>
            </a:custGeom>
            <a:solidFill>
              <a:srgbClr val="E0C075"/>
            </a:solidFill>
            <a:ln>
              <a:noFill/>
            </a:ln>
          </p:spPr>
          <p:txBody>
            <a:bodyPr anchorCtr="0" anchor="ctr" bIns="14275" lIns="14275" spcFirstLastPara="1" rIns="14275" wrap="square" tIns="14275">
              <a:noAutofit/>
            </a:bodyPr>
            <a:lstStyle/>
            <a:p>
              <a:pPr indent="0" lvl="0" marL="0" marR="0" rtl="0" algn="ctr">
                <a:lnSpc>
                  <a:spcPct val="100000"/>
                </a:lnSpc>
                <a:spcBef>
                  <a:spcPts val="0"/>
                </a:spcBef>
                <a:spcAft>
                  <a:spcPts val="0"/>
                </a:spcAft>
                <a:buNone/>
              </a:pPr>
              <a:r>
                <a:t/>
              </a:r>
              <a:endParaRPr sz="1100">
                <a:solidFill>
                  <a:schemeClr val="dk1"/>
                </a:solidFill>
                <a:latin typeface="Arial"/>
                <a:ea typeface="Arial"/>
                <a:cs typeface="Arial"/>
                <a:sym typeface="Arial"/>
              </a:endParaRPr>
            </a:p>
          </p:txBody>
        </p:sp>
      </p:grpSp>
      <p:sp>
        <p:nvSpPr>
          <p:cNvPr id="1211" name="Shape 1211"/>
          <p:cNvSpPr txBox="1"/>
          <p:nvPr>
            <p:ph type="ctrTitle"/>
          </p:nvPr>
        </p:nvSpPr>
        <p:spPr>
          <a:xfrm>
            <a:off x="1097566" y="1536192"/>
            <a:ext cx="3724800" cy="1830900"/>
          </a:xfrm>
          <a:prstGeom prst="rect">
            <a:avLst/>
          </a:prstGeom>
          <a:noFill/>
          <a:ln>
            <a:noFill/>
          </a:ln>
        </p:spPr>
        <p:txBody>
          <a:bodyPr anchorCtr="0" anchor="ctr" bIns="0" lIns="0" spcFirstLastPara="1" rIns="0" wrap="square" tIns="0"/>
          <a:lstStyle>
            <a:lvl1pPr lvl="0" marR="0" rtl="0" algn="ctr">
              <a:lnSpc>
                <a:spcPct val="100000"/>
              </a:lnSpc>
              <a:spcBef>
                <a:spcPts val="0"/>
              </a:spcBef>
              <a:spcAft>
                <a:spcPts val="0"/>
              </a:spcAft>
              <a:buClr>
                <a:srgbClr val="E1C276"/>
              </a:buClr>
              <a:buSzPts val="2700"/>
              <a:buFont typeface="Arial"/>
              <a:buNone/>
              <a:defRPr b="0" i="0" sz="2700" u="none" cap="none" strike="noStrike">
                <a:solidFill>
                  <a:srgbClr val="E1C276"/>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212" name="Shape 1212"/>
          <p:cNvSpPr txBox="1"/>
          <p:nvPr>
            <p:ph idx="1" type="body"/>
          </p:nvPr>
        </p:nvSpPr>
        <p:spPr>
          <a:xfrm>
            <a:off x="1300072" y="3390842"/>
            <a:ext cx="3319800" cy="695400"/>
          </a:xfrm>
          <a:prstGeom prst="rect">
            <a:avLst/>
          </a:prstGeom>
          <a:no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rgbClr val="7F7F7F"/>
              </a:buClr>
              <a:buSzPts val="1500"/>
              <a:buFont typeface="Arial"/>
              <a:buNone/>
              <a:defRPr b="0" i="0" sz="1500" u="none" cap="none" strike="noStrike">
                <a:solidFill>
                  <a:srgbClr val="4A3116"/>
                </a:solidFill>
                <a:latin typeface="Arial"/>
                <a:ea typeface="Arial"/>
                <a:cs typeface="Arial"/>
                <a:sym typeface="Arial"/>
              </a:defRPr>
            </a:lvl1pPr>
            <a:lvl2pPr indent="-228600" lvl="1" marL="914400" marR="0" rtl="0" algn="l">
              <a:spcBef>
                <a:spcPts val="200"/>
              </a:spcBef>
              <a:spcAft>
                <a:spcPts val="0"/>
              </a:spcAft>
              <a:buClr>
                <a:schemeClr val="accent2"/>
              </a:buClr>
              <a:buSzPts val="1500"/>
              <a:buFont typeface="Arial"/>
              <a:buNone/>
              <a:defRPr b="1" i="0" sz="1500" u="none" cap="none" strike="noStrike">
                <a:solidFill>
                  <a:schemeClr val="accent2"/>
                </a:solidFill>
                <a:latin typeface="Arial"/>
                <a:ea typeface="Arial"/>
                <a:cs typeface="Arial"/>
                <a:sym typeface="Arial"/>
              </a:defRPr>
            </a:lvl2pPr>
            <a:lvl3pPr indent="-228600" lvl="2" marL="1371600" marR="0" rtl="0" algn="l">
              <a:spcBef>
                <a:spcPts val="500"/>
              </a:spcBef>
              <a:spcAft>
                <a:spcPts val="0"/>
              </a:spcAft>
              <a:buClr>
                <a:schemeClr val="accent2"/>
              </a:buClr>
              <a:buSzPts val="1400"/>
              <a:buFont typeface="Arial"/>
              <a:buNone/>
              <a:defRPr b="1" i="0" sz="1400" u="none" cap="none" strike="noStrike">
                <a:solidFill>
                  <a:schemeClr val="accent2"/>
                </a:solidFill>
                <a:latin typeface="Arial"/>
                <a:ea typeface="Arial"/>
                <a:cs typeface="Arial"/>
                <a:sym typeface="Arial"/>
              </a:defRPr>
            </a:lvl3pPr>
            <a:lvl4pPr indent="-228600" lvl="3" marL="1828800" marR="0" rtl="0" algn="l">
              <a:spcBef>
                <a:spcPts val="500"/>
              </a:spcBef>
              <a:spcAft>
                <a:spcPts val="0"/>
              </a:spcAft>
              <a:buClr>
                <a:schemeClr val="accent2"/>
              </a:buClr>
              <a:buSzPts val="1200"/>
              <a:buFont typeface="Arial"/>
              <a:buNone/>
              <a:defRPr b="1" i="0" sz="12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Clr>
                <a:srgbClr val="7F7F7F"/>
              </a:buClr>
              <a:buSzPts val="1200"/>
              <a:buFont typeface="Arial"/>
              <a:buNone/>
              <a:defRPr b="1" i="0" sz="1200" u="none" cap="none" strike="noStrike">
                <a:solidFill>
                  <a:srgbClr val="5C656A"/>
                </a:solidFill>
                <a:latin typeface="Arial"/>
                <a:ea typeface="Arial"/>
                <a:cs typeface="Arial"/>
                <a:sym typeface="Arial"/>
              </a:defRPr>
            </a:lvl5pPr>
            <a:lvl6pPr indent="-228600" lvl="5" marL="2743200" marR="0" rtl="0" algn="l">
              <a:spcBef>
                <a:spcPts val="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spcBef>
                <a:spcPts val="2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grpSp>
        <p:nvGrpSpPr>
          <p:cNvPr id="1213" name="Shape 1213"/>
          <p:cNvGrpSpPr/>
          <p:nvPr/>
        </p:nvGrpSpPr>
        <p:grpSpPr>
          <a:xfrm>
            <a:off x="8051685" y="3532243"/>
            <a:ext cx="716411" cy="1083155"/>
            <a:chOff x="-2" y="-1"/>
            <a:chExt cx="2755428" cy="4165980"/>
          </a:xfrm>
        </p:grpSpPr>
        <p:pic>
          <p:nvPicPr>
            <p:cNvPr id="1214" name="Shape 1214"/>
            <p:cNvPicPr preferRelativeResize="0"/>
            <p:nvPr/>
          </p:nvPicPr>
          <p:blipFill rotWithShape="1">
            <a:blip r:embed="rId2">
              <a:alphaModFix/>
            </a:blip>
            <a:srcRect b="0" l="0" r="0" t="0"/>
            <a:stretch/>
          </p:blipFill>
          <p:spPr>
            <a:xfrm rot="10800000">
              <a:off x="1154808" y="3565947"/>
              <a:ext cx="445835" cy="600032"/>
            </a:xfrm>
            <a:prstGeom prst="rect">
              <a:avLst/>
            </a:prstGeom>
            <a:noFill/>
            <a:ln>
              <a:noFill/>
            </a:ln>
          </p:spPr>
        </p:pic>
        <p:grpSp>
          <p:nvGrpSpPr>
            <p:cNvPr id="1215" name="Shape 1215"/>
            <p:cNvGrpSpPr/>
            <p:nvPr/>
          </p:nvGrpSpPr>
          <p:grpSpPr>
            <a:xfrm>
              <a:off x="-2" y="-1"/>
              <a:ext cx="2755428" cy="3590136"/>
              <a:chOff x="-1" y="-1"/>
              <a:chExt cx="2755428" cy="3590136"/>
            </a:xfrm>
          </p:grpSpPr>
          <p:sp>
            <p:nvSpPr>
              <p:cNvPr id="1216" name="Shape 1216"/>
              <p:cNvSpPr/>
              <p:nvPr/>
            </p:nvSpPr>
            <p:spPr>
              <a:xfrm>
                <a:off x="-1" y="-1"/>
                <a:ext cx="1377702" cy="3590136"/>
              </a:xfrm>
              <a:custGeom>
                <a:pathLst>
                  <a:path extrusionOk="0" h="21600" w="2160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a:noFill/>
              </a:ln>
            </p:spPr>
            <p:txBody>
              <a:bodyPr anchorCtr="0" anchor="t" bIns="17150" lIns="17150" spcFirstLastPara="1" rIns="17150" wrap="square" tIns="17150">
                <a:noAutofit/>
              </a:bodyPr>
              <a:lstStyle/>
              <a:p>
                <a:pPr indent="0" lvl="0" marL="0" marR="0" rtl="0" algn="l">
                  <a:spcBef>
                    <a:spcPts val="0"/>
                  </a:spcBef>
                  <a:spcAft>
                    <a:spcPts val="0"/>
                  </a:spcAft>
                  <a:buNone/>
                </a:pPr>
                <a:r>
                  <a:t/>
                </a:r>
                <a:endParaRPr sz="700">
                  <a:solidFill>
                    <a:schemeClr val="dk1"/>
                  </a:solidFill>
                  <a:latin typeface="Arial"/>
                  <a:ea typeface="Arial"/>
                  <a:cs typeface="Arial"/>
                  <a:sym typeface="Arial"/>
                </a:endParaRPr>
              </a:p>
            </p:txBody>
          </p:sp>
          <p:sp>
            <p:nvSpPr>
              <p:cNvPr id="1217" name="Shape 1217"/>
              <p:cNvSpPr/>
              <p:nvPr/>
            </p:nvSpPr>
            <p:spPr>
              <a:xfrm>
                <a:off x="1377725" y="-1"/>
                <a:ext cx="1377702" cy="3590136"/>
              </a:xfrm>
              <a:custGeom>
                <a:pathLst>
                  <a:path extrusionOk="0" h="21600" w="2160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a:noFill/>
              </a:ln>
            </p:spPr>
            <p:txBody>
              <a:bodyPr anchorCtr="0" anchor="t" bIns="17150" lIns="17150" spcFirstLastPara="1" rIns="17150" wrap="square" tIns="17150">
                <a:noAutofit/>
              </a:bodyPr>
              <a:lstStyle/>
              <a:p>
                <a:pPr indent="0" lvl="0" marL="0" marR="0" rtl="0" algn="l">
                  <a:spcBef>
                    <a:spcPts val="0"/>
                  </a:spcBef>
                  <a:spcAft>
                    <a:spcPts val="0"/>
                  </a:spcAft>
                  <a:buNone/>
                </a:pPr>
                <a:r>
                  <a:t/>
                </a:r>
                <a:endParaRPr sz="700">
                  <a:solidFill>
                    <a:schemeClr val="dk1"/>
                  </a:solidFill>
                  <a:latin typeface="Arial"/>
                  <a:ea typeface="Arial"/>
                  <a:cs typeface="Arial"/>
                  <a:sym typeface="Arial"/>
                </a:endParaRPr>
              </a:p>
            </p:txBody>
          </p:sp>
        </p:grpSp>
      </p:grpSp>
      <p:grpSp>
        <p:nvGrpSpPr>
          <p:cNvPr id="1218" name="Shape 1218"/>
          <p:cNvGrpSpPr/>
          <p:nvPr/>
        </p:nvGrpSpPr>
        <p:grpSpPr>
          <a:xfrm>
            <a:off x="7592333" y="3495880"/>
            <a:ext cx="456348" cy="689789"/>
            <a:chOff x="-2" y="-2"/>
            <a:chExt cx="1149780" cy="1738379"/>
          </a:xfrm>
        </p:grpSpPr>
        <p:pic>
          <p:nvPicPr>
            <p:cNvPr id="1219" name="Shape 1219"/>
            <p:cNvPicPr preferRelativeResize="0"/>
            <p:nvPr/>
          </p:nvPicPr>
          <p:blipFill rotWithShape="1">
            <a:blip r:embed="rId2">
              <a:alphaModFix/>
            </a:blip>
            <a:srcRect b="0" l="0" r="0" t="0"/>
            <a:stretch/>
          </p:blipFill>
          <p:spPr>
            <a:xfrm rot="10800000">
              <a:off x="481877" y="1487995"/>
              <a:ext cx="186038" cy="250382"/>
            </a:xfrm>
            <a:prstGeom prst="rect">
              <a:avLst/>
            </a:prstGeom>
            <a:noFill/>
            <a:ln>
              <a:noFill/>
            </a:ln>
          </p:spPr>
        </p:pic>
        <p:grpSp>
          <p:nvGrpSpPr>
            <p:cNvPr id="1220" name="Shape 1220"/>
            <p:cNvGrpSpPr/>
            <p:nvPr/>
          </p:nvGrpSpPr>
          <p:grpSpPr>
            <a:xfrm>
              <a:off x="-2" y="-2"/>
              <a:ext cx="1149780" cy="1498068"/>
              <a:chOff x="-1" y="-1"/>
              <a:chExt cx="1149780" cy="1498068"/>
            </a:xfrm>
          </p:grpSpPr>
          <p:sp>
            <p:nvSpPr>
              <p:cNvPr id="1221" name="Shape 1221"/>
              <p:cNvSpPr/>
              <p:nvPr/>
            </p:nvSpPr>
            <p:spPr>
              <a:xfrm>
                <a:off x="-1" y="-1"/>
                <a:ext cx="574884" cy="1498068"/>
              </a:xfrm>
              <a:custGeom>
                <a:pathLst>
                  <a:path extrusionOk="0" h="21600" w="2160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a:noFill/>
              </a:ln>
            </p:spPr>
            <p:txBody>
              <a:bodyPr anchorCtr="0" anchor="t" bIns="17150" lIns="17150" spcFirstLastPara="1" rIns="17150" wrap="square" tIns="17150">
                <a:noAutofit/>
              </a:bodyPr>
              <a:lstStyle/>
              <a:p>
                <a:pPr indent="0" lvl="0" marL="0" marR="0" rtl="0" algn="l">
                  <a:spcBef>
                    <a:spcPts val="0"/>
                  </a:spcBef>
                  <a:spcAft>
                    <a:spcPts val="0"/>
                  </a:spcAft>
                  <a:buNone/>
                </a:pPr>
                <a:r>
                  <a:t/>
                </a:r>
                <a:endParaRPr sz="700">
                  <a:solidFill>
                    <a:schemeClr val="dk1"/>
                  </a:solidFill>
                  <a:latin typeface="Arial"/>
                  <a:ea typeface="Arial"/>
                  <a:cs typeface="Arial"/>
                  <a:sym typeface="Arial"/>
                </a:endParaRPr>
              </a:p>
            </p:txBody>
          </p:sp>
          <p:sp>
            <p:nvSpPr>
              <p:cNvPr id="1222" name="Shape 1222"/>
              <p:cNvSpPr/>
              <p:nvPr/>
            </p:nvSpPr>
            <p:spPr>
              <a:xfrm>
                <a:off x="574895" y="-1"/>
                <a:ext cx="574884" cy="1498068"/>
              </a:xfrm>
              <a:custGeom>
                <a:pathLst>
                  <a:path extrusionOk="0" h="21600" w="2160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a:noFill/>
              </a:ln>
            </p:spPr>
            <p:txBody>
              <a:bodyPr anchorCtr="0" anchor="t" bIns="17150" lIns="17150" spcFirstLastPara="1" rIns="17150" wrap="square" tIns="17150">
                <a:noAutofit/>
              </a:bodyPr>
              <a:lstStyle/>
              <a:p>
                <a:pPr indent="0" lvl="0" marL="0" marR="0" rtl="0" algn="l">
                  <a:spcBef>
                    <a:spcPts val="0"/>
                  </a:spcBef>
                  <a:spcAft>
                    <a:spcPts val="0"/>
                  </a:spcAft>
                  <a:buNone/>
                </a:pPr>
                <a:r>
                  <a:t/>
                </a:r>
                <a:endParaRPr sz="700">
                  <a:solidFill>
                    <a:schemeClr val="dk1"/>
                  </a:solidFill>
                  <a:latin typeface="Arial"/>
                  <a:ea typeface="Arial"/>
                  <a:cs typeface="Arial"/>
                  <a:sym typeface="Arial"/>
                </a:endParaRPr>
              </a:p>
            </p:txBody>
          </p:sp>
        </p:grpSp>
      </p:grpSp>
      <p:sp>
        <p:nvSpPr>
          <p:cNvPr id="1223" name="Shape 1223"/>
          <p:cNvSpPr/>
          <p:nvPr/>
        </p:nvSpPr>
        <p:spPr>
          <a:xfrm>
            <a:off x="3292034" y="4364838"/>
            <a:ext cx="501144" cy="220320"/>
          </a:xfrm>
          <a:custGeom>
            <a:pathLst>
              <a:path extrusionOk="0" h="21600" w="21348">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76C05C"/>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sz="1100">
              <a:solidFill>
                <a:schemeClr val="dk1"/>
              </a:solidFill>
              <a:latin typeface="Arial"/>
              <a:ea typeface="Arial"/>
              <a:cs typeface="Arial"/>
              <a:sym typeface="Arial"/>
            </a:endParaRPr>
          </a:p>
        </p:txBody>
      </p:sp>
      <p:sp>
        <p:nvSpPr>
          <p:cNvPr id="1224" name="Shape 1224"/>
          <p:cNvSpPr/>
          <p:nvPr/>
        </p:nvSpPr>
        <p:spPr>
          <a:xfrm>
            <a:off x="1952384" y="4319906"/>
            <a:ext cx="501251" cy="220320"/>
          </a:xfrm>
          <a:custGeom>
            <a:pathLst>
              <a:path extrusionOk="0" h="21600" w="21348">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76C05C"/>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sz="1100">
              <a:solidFill>
                <a:schemeClr val="dk1"/>
              </a:solidFill>
              <a:latin typeface="Arial"/>
              <a:ea typeface="Arial"/>
              <a:cs typeface="Arial"/>
              <a:sym typeface="Arial"/>
            </a:endParaRPr>
          </a:p>
        </p:txBody>
      </p:sp>
    </p:spTree>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A">
  <p:cSld name="Blank A">
    <p:spTree>
      <p:nvGrpSpPr>
        <p:cNvPr id="1225" name="Shape 1225"/>
        <p:cNvGrpSpPr/>
        <p:nvPr/>
      </p:nvGrpSpPr>
      <p:grpSpPr>
        <a:xfrm>
          <a:off x="0" y="0"/>
          <a:ext cx="0" cy="0"/>
          <a:chOff x="0" y="0"/>
          <a:chExt cx="0" cy="0"/>
        </a:xfrm>
      </p:grpSpPr>
      <p:pic>
        <p:nvPicPr>
          <p:cNvPr descr="Salesforce Logo.png" id="1226" name="Shape 1226"/>
          <p:cNvPicPr preferRelativeResize="0"/>
          <p:nvPr/>
        </p:nvPicPr>
        <p:blipFill rotWithShape="1">
          <a:blip r:embed="rId2">
            <a:alphaModFix/>
          </a:blip>
          <a:srcRect b="0" l="0" r="0" t="0"/>
          <a:stretch/>
        </p:blipFill>
        <p:spPr>
          <a:xfrm>
            <a:off x="8260326" y="4568428"/>
            <a:ext cx="463152" cy="323850"/>
          </a:xfrm>
          <a:prstGeom prst="rect">
            <a:avLst/>
          </a:prstGeom>
          <a:noFill/>
          <a:ln>
            <a:noFill/>
          </a:ln>
        </p:spPr>
      </p:pic>
    </p:spTree>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B" showMasterSp="0">
  <p:cSld name="Blank B">
    <p:bg>
      <p:bgPr>
        <a:gradFill>
          <a:gsLst>
            <a:gs pos="0">
              <a:srgbClr val="118ED9"/>
            </a:gs>
            <a:gs pos="78899">
              <a:srgbClr val="4CC0D9"/>
            </a:gs>
            <a:gs pos="100000">
              <a:srgbClr val="68E2B3"/>
            </a:gs>
          </a:gsLst>
          <a:lin ang="5400012" scaled="0"/>
        </a:gradFill>
      </p:bgPr>
    </p:bg>
    <p:spTree>
      <p:nvGrpSpPr>
        <p:cNvPr id="1227" name="Shape 1227"/>
        <p:cNvGrpSpPr/>
        <p:nvPr/>
      </p:nvGrpSpPr>
      <p:grpSpPr>
        <a:xfrm>
          <a:off x="0" y="0"/>
          <a:ext cx="0" cy="0"/>
          <a:chOff x="0" y="0"/>
          <a:chExt cx="0" cy="0"/>
        </a:xfrm>
      </p:grpSpPr>
      <p:pic>
        <p:nvPicPr>
          <p:cNvPr id="1228" name="Shape 1228"/>
          <p:cNvPicPr preferRelativeResize="0"/>
          <p:nvPr/>
        </p:nvPicPr>
        <p:blipFill rotWithShape="1">
          <a:blip r:embed="rId2">
            <a:alphaModFix/>
          </a:blip>
          <a:srcRect b="0" l="0" r="0" t="0"/>
          <a:stretch/>
        </p:blipFill>
        <p:spPr>
          <a:xfrm>
            <a:off x="0" y="8081"/>
            <a:ext cx="9151648" cy="5158807"/>
          </a:xfrm>
          <a:prstGeom prst="rect">
            <a:avLst/>
          </a:prstGeom>
          <a:noFill/>
          <a:ln>
            <a:noFill/>
          </a:ln>
        </p:spPr>
      </p:pic>
    </p:spTree>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er_Hero_A" showMasterSp="0">
  <p:cSld name="Customer_Hero_A">
    <p:spTree>
      <p:nvGrpSpPr>
        <p:cNvPr id="1229" name="Shape 1229"/>
        <p:cNvGrpSpPr/>
        <p:nvPr/>
      </p:nvGrpSpPr>
      <p:grpSpPr>
        <a:xfrm>
          <a:off x="0" y="0"/>
          <a:ext cx="0" cy="0"/>
          <a:chOff x="0" y="0"/>
          <a:chExt cx="0" cy="0"/>
        </a:xfrm>
      </p:grpSpPr>
      <p:sp>
        <p:nvSpPr>
          <p:cNvPr id="1230" name="Shape 1230"/>
          <p:cNvSpPr/>
          <p:nvPr/>
        </p:nvSpPr>
        <p:spPr>
          <a:xfrm>
            <a:off x="-1" y="0"/>
            <a:ext cx="9144000" cy="5143500"/>
          </a:xfrm>
          <a:prstGeom prst="rect">
            <a:avLst/>
          </a:prstGeom>
          <a:solidFill>
            <a:srgbClr val="E7E7E7"/>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31" name="Shape 1231"/>
          <p:cNvSpPr/>
          <p:nvPr/>
        </p:nvSpPr>
        <p:spPr>
          <a:xfrm flipH="1" rot="10800000">
            <a:off x="7332452" y="-87"/>
            <a:ext cx="1811400" cy="5143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b="1" sz="1400">
              <a:solidFill>
                <a:schemeClr val="lt2"/>
              </a:solidFill>
              <a:latin typeface="Arial"/>
              <a:ea typeface="Arial"/>
              <a:cs typeface="Arial"/>
              <a:sym typeface="Arial"/>
            </a:endParaRPr>
          </a:p>
        </p:txBody>
      </p:sp>
      <p:sp>
        <p:nvSpPr>
          <p:cNvPr id="1232" name="Shape 1232"/>
          <p:cNvSpPr/>
          <p:nvPr/>
        </p:nvSpPr>
        <p:spPr>
          <a:xfrm>
            <a:off x="-1" y="-3644"/>
            <a:ext cx="9144000" cy="1824000"/>
          </a:xfrm>
          <a:prstGeom prst="rect">
            <a:avLst/>
          </a:prstGeom>
          <a:solidFill>
            <a:schemeClr val="dk2"/>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33" name="Shape 1233"/>
          <p:cNvSpPr txBox="1"/>
          <p:nvPr>
            <p:ph type="title"/>
          </p:nvPr>
        </p:nvSpPr>
        <p:spPr>
          <a:xfrm>
            <a:off x="432167" y="2064824"/>
            <a:ext cx="6754800" cy="740700"/>
          </a:xfrm>
          <a:prstGeom prst="rect">
            <a:avLst/>
          </a:prstGeom>
          <a:noFill/>
          <a:ln>
            <a:noFill/>
          </a:ln>
        </p:spPr>
        <p:txBody>
          <a:bodyPr anchorCtr="0" anchor="b" bIns="0" lIns="0" spcFirstLastPara="1" rIns="0" wrap="square" tIns="0"/>
          <a:lstStyle>
            <a:lvl1pPr lvl="0" marR="0" rtl="0" algn="l">
              <a:lnSpc>
                <a:spcPct val="90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234" name="Shape 1234"/>
          <p:cNvSpPr txBox="1"/>
          <p:nvPr>
            <p:ph idx="1" type="body"/>
          </p:nvPr>
        </p:nvSpPr>
        <p:spPr>
          <a:xfrm>
            <a:off x="432167" y="3303211"/>
            <a:ext cx="3189900" cy="1575900"/>
          </a:xfrm>
          <a:prstGeom prst="rect">
            <a:avLst/>
          </a:prstGeom>
          <a:noFill/>
          <a:ln>
            <a:noFill/>
          </a:ln>
        </p:spPr>
        <p:txBody>
          <a:bodyPr anchorCtr="0" anchor="t" bIns="0" lIns="0" spcFirstLastPara="1" rIns="0" wrap="square" tIns="0"/>
          <a:lstStyle>
            <a:lvl1pPr indent="-304800" lvl="0" marL="457200" marR="0" rtl="0" algn="l">
              <a:lnSpc>
                <a:spcPct val="90000"/>
              </a:lnSpc>
              <a:spcBef>
                <a:spcPts val="600"/>
              </a:spcBef>
              <a:spcAft>
                <a:spcPts val="0"/>
              </a:spcAft>
              <a:buClr>
                <a:srgbClr val="7F7F7F"/>
              </a:buClr>
              <a:buSzPts val="1200"/>
              <a:buFont typeface="Arial"/>
              <a:buChar char="​"/>
              <a:defRPr b="0" i="0" sz="1200" u="none" cap="none" strike="noStrike">
                <a:solidFill>
                  <a:schemeClr val="accent2"/>
                </a:solidFill>
                <a:latin typeface="Arial"/>
                <a:ea typeface="Arial"/>
                <a:cs typeface="Arial"/>
                <a:sym typeface="Arial"/>
              </a:defRPr>
            </a:lvl1pPr>
            <a:lvl2pPr indent="-304800" lvl="1" marL="914400" marR="0" rtl="0" algn="l">
              <a:lnSpc>
                <a:spcPct val="90000"/>
              </a:lnSpc>
              <a:spcBef>
                <a:spcPts val="8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2pPr>
            <a:lvl3pPr indent="-304800" lvl="2" marL="1371600" marR="0" rtl="0" algn="l">
              <a:lnSpc>
                <a:spcPct val="90000"/>
              </a:lnSpc>
              <a:spcBef>
                <a:spcPts val="8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304800" lvl="3" marL="1828800" marR="0" rtl="0" algn="l">
              <a:lnSpc>
                <a:spcPct val="90000"/>
              </a:lnSpc>
              <a:spcBef>
                <a:spcPts val="800"/>
              </a:spcBef>
              <a:spcAft>
                <a:spcPts val="0"/>
              </a:spcAft>
              <a:buClr>
                <a:schemeClr val="accent2"/>
              </a:buClr>
              <a:buSzPts val="1200"/>
              <a:buFont typeface="Arial"/>
              <a:buChar char="•"/>
              <a:defRPr b="1" i="0" sz="1200" u="none" cap="none" strike="noStrike">
                <a:solidFill>
                  <a:schemeClr val="accent2"/>
                </a:solidFill>
                <a:latin typeface="Arial"/>
                <a:ea typeface="Arial"/>
                <a:cs typeface="Arial"/>
                <a:sym typeface="Arial"/>
              </a:defRPr>
            </a:lvl4pPr>
            <a:lvl5pPr indent="-228600" lvl="4" marL="2286000" marR="0" rtl="0" algn="l">
              <a:spcBef>
                <a:spcPts val="2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35" name="Shape 1235"/>
          <p:cNvSpPr txBox="1"/>
          <p:nvPr>
            <p:ph idx="2" type="body"/>
          </p:nvPr>
        </p:nvSpPr>
        <p:spPr>
          <a:xfrm>
            <a:off x="-1" y="-3644"/>
            <a:ext cx="8271300" cy="1837200"/>
          </a:xfrm>
          <a:prstGeom prst="rect">
            <a:avLst/>
          </a:prstGeom>
          <a:gradFill>
            <a:gsLst>
              <a:gs pos="0">
                <a:schemeClr val="dk2"/>
              </a:gs>
              <a:gs pos="58999">
                <a:schemeClr val="dk2"/>
              </a:gs>
              <a:gs pos="100000">
                <a:srgbClr val="19325C">
                  <a:alpha val="0"/>
                </a:srgbClr>
              </a:gs>
            </a:gsLst>
            <a:lin ang="0" scaled="0"/>
          </a:gradFill>
          <a:ln>
            <a:noFill/>
          </a:ln>
        </p:spPr>
        <p:txBody>
          <a:bodyPr anchorCtr="0" anchor="ctr" bIns="137175" lIns="1920550" spcFirstLastPara="1" rIns="3086625" wrap="square" tIns="274350"/>
          <a:lstStyle>
            <a:lvl1pPr indent="-228600" lvl="0" marL="457200" marR="0" rtl="0" algn="l">
              <a:lnSpc>
                <a:spcPct val="90000"/>
              </a:lnSpc>
              <a:spcBef>
                <a:spcPts val="0"/>
              </a:spcBef>
              <a:spcAft>
                <a:spcPts val="0"/>
              </a:spcAft>
              <a:buClr>
                <a:srgbClr val="7F7F7F"/>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spcBef>
                <a:spcPts val="300"/>
              </a:spcBef>
              <a:spcAft>
                <a:spcPts val="0"/>
              </a:spcAft>
              <a:buClr>
                <a:schemeClr val="accent2"/>
              </a:buClr>
              <a:buSzPts val="1200"/>
              <a:buFont typeface="Arial"/>
              <a:buNone/>
              <a:defRPr b="0" i="0" sz="1200" u="none" cap="none" strike="noStrike">
                <a:solidFill>
                  <a:schemeClr val="lt1"/>
                </a:solidFill>
                <a:latin typeface="Arial"/>
                <a:ea typeface="Arial"/>
                <a:cs typeface="Arial"/>
                <a:sym typeface="Arial"/>
              </a:defRPr>
            </a:lvl2pPr>
            <a:lvl3pPr indent="-304800" lvl="2" marL="1371600" marR="0" rtl="0" algn="l">
              <a:spcBef>
                <a:spcPts val="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36" name="Shape 1236"/>
          <p:cNvSpPr/>
          <p:nvPr/>
        </p:nvSpPr>
        <p:spPr>
          <a:xfrm flipH="1" rot="10800000">
            <a:off x="413214" y="693049"/>
            <a:ext cx="1294500" cy="1297800"/>
          </a:xfrm>
          <a:prstGeom prst="roundRect">
            <a:avLst>
              <a:gd fmla="val 10076" name="adj"/>
            </a:avLst>
          </a:prstGeom>
          <a:solidFill>
            <a:schemeClr val="lt1"/>
          </a:solidFill>
          <a:ln>
            <a:noFill/>
          </a:ln>
          <a:effectLst>
            <a:outerShdw blurRad="346075" sx="93000" rotWithShape="0" algn="ctr" sy="93000">
              <a:srgbClr val="000000">
                <a:alpha val="40000"/>
              </a:srgbClr>
            </a:outerShdw>
          </a:effectLst>
        </p:spPr>
        <p:txBody>
          <a:bodyPr anchorCtr="0" anchor="t" bIns="34275" lIns="68575" spcFirstLastPara="1" rIns="68575" wrap="square" tIns="34275">
            <a:noAutofit/>
          </a:bodyPr>
          <a:lstStyle/>
          <a:p>
            <a:pPr indent="0" lvl="0" marL="0" marR="0" rtl="0" algn="ctr">
              <a:spcBef>
                <a:spcPts val="0"/>
              </a:spcBef>
              <a:spcAft>
                <a:spcPts val="0"/>
              </a:spcAft>
              <a:buNone/>
            </a:pPr>
            <a:r>
              <a:t/>
            </a:r>
            <a:endParaRPr b="1" sz="1400">
              <a:solidFill>
                <a:schemeClr val="lt2"/>
              </a:solidFill>
              <a:latin typeface="Arial"/>
              <a:ea typeface="Arial"/>
              <a:cs typeface="Arial"/>
              <a:sym typeface="Arial"/>
            </a:endParaRPr>
          </a:p>
        </p:txBody>
      </p:sp>
      <p:sp>
        <p:nvSpPr>
          <p:cNvPr id="1237" name="Shape 1237"/>
          <p:cNvSpPr/>
          <p:nvPr>
            <p:ph idx="3" type="pic"/>
          </p:nvPr>
        </p:nvSpPr>
        <p:spPr>
          <a:xfrm>
            <a:off x="395828" y="685800"/>
            <a:ext cx="1317300" cy="1302900"/>
          </a:xfrm>
          <a:prstGeom prst="roundRect">
            <a:avLst>
              <a:gd fmla="val 10903" name="adj"/>
            </a:avLst>
          </a:prstGeom>
          <a:solidFill>
            <a:schemeClr val="lt1"/>
          </a:solidFill>
          <a:ln>
            <a:noFill/>
          </a:ln>
        </p:spPr>
        <p:txBody>
          <a:bodyPr anchorCtr="0" anchor="ctr" bIns="0" lIns="0" spcFirstLastPara="1" rIns="0" wrap="square" tIns="0"/>
          <a:lstStyle>
            <a:lvl1pPr lvl="0" marR="0" rtl="0" algn="l">
              <a:spcBef>
                <a:spcPts val="900"/>
              </a:spcBef>
              <a:spcAft>
                <a:spcPts val="0"/>
              </a:spcAft>
              <a:buClr>
                <a:srgbClr val="7F7F7F"/>
              </a:buClr>
              <a:buSzPts val="1100"/>
              <a:buFont typeface="Arial"/>
              <a:buChar char="​"/>
              <a:defRPr b="0" i="0" sz="1100" u="none" cap="none" strike="noStrike">
                <a:solidFill>
                  <a:schemeClr val="lt1"/>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38" name="Shape 1238"/>
          <p:cNvSpPr txBox="1"/>
          <p:nvPr>
            <p:ph idx="4" type="body"/>
          </p:nvPr>
        </p:nvSpPr>
        <p:spPr>
          <a:xfrm>
            <a:off x="3887171" y="3296344"/>
            <a:ext cx="3189900" cy="1592700"/>
          </a:xfrm>
          <a:prstGeom prst="rect">
            <a:avLst/>
          </a:prstGeom>
          <a:noFill/>
          <a:ln>
            <a:noFill/>
          </a:ln>
        </p:spPr>
        <p:txBody>
          <a:bodyPr anchorCtr="0" anchor="t" bIns="0" lIns="0" spcFirstLastPara="1" rIns="0" wrap="square" tIns="0"/>
          <a:lstStyle>
            <a:lvl1pPr indent="-304800" lvl="0" marL="457200" marR="0" rtl="0" algn="l">
              <a:lnSpc>
                <a:spcPct val="90000"/>
              </a:lnSpc>
              <a:spcBef>
                <a:spcPts val="600"/>
              </a:spcBef>
              <a:spcAft>
                <a:spcPts val="0"/>
              </a:spcAft>
              <a:buClr>
                <a:srgbClr val="7F7F7F"/>
              </a:buClr>
              <a:buSzPts val="1200"/>
              <a:buFont typeface="Arial"/>
              <a:buChar char="​"/>
              <a:defRPr b="0" i="0" sz="1200" u="none" cap="none" strike="noStrike">
                <a:solidFill>
                  <a:srgbClr val="7C868D"/>
                </a:solidFill>
                <a:latin typeface="Arial"/>
                <a:ea typeface="Arial"/>
                <a:cs typeface="Arial"/>
                <a:sym typeface="Arial"/>
              </a:defRPr>
            </a:lvl1pPr>
            <a:lvl2pPr indent="-304800" lvl="1" marL="914400" marR="0" rtl="0" algn="l">
              <a:lnSpc>
                <a:spcPct val="90000"/>
              </a:lnSpc>
              <a:spcBef>
                <a:spcPts val="800"/>
              </a:spcBef>
              <a:spcAft>
                <a:spcPts val="0"/>
              </a:spcAft>
              <a:buClr>
                <a:schemeClr val="accent2"/>
              </a:buClr>
              <a:buSzPts val="1200"/>
              <a:buFont typeface="Arial"/>
              <a:buChar char="•"/>
              <a:defRPr b="0" i="0" sz="1200" u="none" cap="none" strike="noStrike">
                <a:solidFill>
                  <a:srgbClr val="7C868D"/>
                </a:solidFill>
                <a:latin typeface="Arial"/>
                <a:ea typeface="Arial"/>
                <a:cs typeface="Arial"/>
                <a:sym typeface="Arial"/>
              </a:defRPr>
            </a:lvl2pPr>
            <a:lvl3pPr indent="-304800" lvl="2" marL="1371600" marR="0" rtl="0" algn="l">
              <a:lnSpc>
                <a:spcPct val="90000"/>
              </a:lnSpc>
              <a:spcBef>
                <a:spcPts val="800"/>
              </a:spcBef>
              <a:spcAft>
                <a:spcPts val="0"/>
              </a:spcAft>
              <a:buClr>
                <a:schemeClr val="accent2"/>
              </a:buClr>
              <a:buSzPts val="1200"/>
              <a:buFont typeface="Arial"/>
              <a:buChar char="•"/>
              <a:defRPr b="0" i="0" sz="1200" u="none" cap="none" strike="noStrike">
                <a:solidFill>
                  <a:srgbClr val="7C868D"/>
                </a:solidFill>
                <a:latin typeface="Arial"/>
                <a:ea typeface="Arial"/>
                <a:cs typeface="Arial"/>
                <a:sym typeface="Arial"/>
              </a:defRPr>
            </a:lvl3pPr>
            <a:lvl4pPr indent="-304800" lvl="3" marL="1828800" marR="0" rtl="0" algn="l">
              <a:lnSpc>
                <a:spcPct val="90000"/>
              </a:lnSpc>
              <a:spcBef>
                <a:spcPts val="800"/>
              </a:spcBef>
              <a:spcAft>
                <a:spcPts val="0"/>
              </a:spcAft>
              <a:buClr>
                <a:schemeClr val="accent2"/>
              </a:buClr>
              <a:buSzPts val="1200"/>
              <a:buFont typeface="Arial"/>
              <a:buChar char="•"/>
              <a:defRPr b="1" i="0" sz="1200" u="none" cap="none" strike="noStrike">
                <a:solidFill>
                  <a:srgbClr val="7C868D"/>
                </a:solidFill>
                <a:latin typeface="Arial"/>
                <a:ea typeface="Arial"/>
                <a:cs typeface="Arial"/>
                <a:sym typeface="Arial"/>
              </a:defRPr>
            </a:lvl4pPr>
            <a:lvl5pPr indent="-228600" lvl="4" marL="2286000" marR="0" rtl="0" algn="l">
              <a:lnSpc>
                <a:spcPct val="90000"/>
              </a:lnSpc>
              <a:spcBef>
                <a:spcPts val="800"/>
              </a:spcBef>
              <a:spcAft>
                <a:spcPts val="0"/>
              </a:spcAft>
              <a:buSzPts val="1100"/>
              <a:buNone/>
              <a:defRPr b="0" i="0" sz="1200" u="none" cap="none" strike="noStrike">
                <a:solidFill>
                  <a:srgbClr val="7C868D"/>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39" name="Shape 1239"/>
          <p:cNvSpPr txBox="1"/>
          <p:nvPr>
            <p:ph idx="5" type="body"/>
          </p:nvPr>
        </p:nvSpPr>
        <p:spPr>
          <a:xfrm>
            <a:off x="426599" y="2877483"/>
            <a:ext cx="3189900" cy="350100"/>
          </a:xfrm>
          <a:prstGeom prst="rect">
            <a:avLst/>
          </a:prstGeom>
          <a:noFill/>
          <a:ln>
            <a:noFill/>
          </a:ln>
        </p:spPr>
        <p:txBody>
          <a:bodyPr anchorCtr="0" anchor="b" bIns="0" lIns="0" spcFirstLastPara="1" rIns="0" wrap="square" tIns="0"/>
          <a:lstStyle>
            <a:lvl1pPr indent="-317500" lvl="0" marL="457200" marR="0" rtl="0" algn="l">
              <a:lnSpc>
                <a:spcPct val="90000"/>
              </a:lnSpc>
              <a:spcBef>
                <a:spcPts val="900"/>
              </a:spcBef>
              <a:spcAft>
                <a:spcPts val="0"/>
              </a:spcAft>
              <a:buClr>
                <a:srgbClr val="7F7F7F"/>
              </a:buClr>
              <a:buSzPts val="1400"/>
              <a:buFont typeface="Arial"/>
              <a:buChar char="​"/>
              <a:defRPr b="1" i="0" sz="1400" u="none" cap="none" strike="noStrike">
                <a:solidFill>
                  <a:srgbClr val="5C65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40" name="Shape 1240"/>
          <p:cNvSpPr txBox="1"/>
          <p:nvPr>
            <p:ph idx="6" type="body"/>
          </p:nvPr>
        </p:nvSpPr>
        <p:spPr>
          <a:xfrm>
            <a:off x="3887170" y="2877483"/>
            <a:ext cx="3189900" cy="350100"/>
          </a:xfrm>
          <a:prstGeom prst="rect">
            <a:avLst/>
          </a:prstGeom>
          <a:noFill/>
          <a:ln>
            <a:noFill/>
          </a:ln>
        </p:spPr>
        <p:txBody>
          <a:bodyPr anchorCtr="0" anchor="b" bIns="0" lIns="0" spcFirstLastPara="1" rIns="0" wrap="square" tIns="0"/>
          <a:lstStyle>
            <a:lvl1pPr indent="-317500" lvl="0" marL="457200" marR="0" rtl="0" algn="l">
              <a:lnSpc>
                <a:spcPct val="90000"/>
              </a:lnSpc>
              <a:spcBef>
                <a:spcPts val="900"/>
              </a:spcBef>
              <a:spcAft>
                <a:spcPts val="0"/>
              </a:spcAft>
              <a:buClr>
                <a:srgbClr val="7F7F7F"/>
              </a:buClr>
              <a:buSzPts val="1400"/>
              <a:buFont typeface="Arial"/>
              <a:buChar char="​"/>
              <a:defRPr b="1" i="0" sz="1400" u="none" cap="none" strike="noStrike">
                <a:solidFill>
                  <a:srgbClr val="5C65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Salesforce Logo.png" id="1241" name="Shape 1241"/>
          <p:cNvPicPr preferRelativeResize="0"/>
          <p:nvPr/>
        </p:nvPicPr>
        <p:blipFill rotWithShape="1">
          <a:blip r:embed="rId2">
            <a:alphaModFix/>
          </a:blip>
          <a:srcRect b="0" l="0" r="0" t="0"/>
          <a:stretch/>
        </p:blipFill>
        <p:spPr>
          <a:xfrm>
            <a:off x="8490368" y="4628203"/>
            <a:ext cx="470610" cy="329429"/>
          </a:xfrm>
          <a:prstGeom prst="rect">
            <a:avLst/>
          </a:prstGeom>
          <a:noFill/>
          <a:ln>
            <a:noFill/>
          </a:ln>
        </p:spPr>
      </p:pic>
      <p:sp>
        <p:nvSpPr>
          <p:cNvPr id="1242" name="Shape 1242"/>
          <p:cNvSpPr/>
          <p:nvPr>
            <p:ph idx="7" type="pic"/>
          </p:nvPr>
        </p:nvSpPr>
        <p:spPr>
          <a:xfrm>
            <a:off x="4374792" y="-3644"/>
            <a:ext cx="4769100" cy="1834200"/>
          </a:xfrm>
          <a:prstGeom prst="rect">
            <a:avLst/>
          </a:prstGeom>
          <a:solidFill>
            <a:schemeClr val="lt2">
              <a:alpha val="63919"/>
            </a:schemeClr>
          </a:solidFill>
          <a:ln>
            <a:noFill/>
          </a:ln>
        </p:spPr>
        <p:txBody>
          <a:bodyPr anchorCtr="0" anchor="ctr" bIns="0" lIns="1166050" spcFirstLastPara="1" rIns="274350" wrap="square" tIns="0"/>
          <a:lstStyle>
            <a:lvl1pPr lvl="0" marR="0" rtl="0" algn="ctr">
              <a:spcBef>
                <a:spcPts val="900"/>
              </a:spcBef>
              <a:spcAft>
                <a:spcPts val="0"/>
              </a:spcAft>
              <a:buClr>
                <a:srgbClr val="7F7F7F"/>
              </a:buClr>
              <a:buSzPts val="1200"/>
              <a:buFont typeface="Arial"/>
              <a:buNone/>
              <a:defRPr b="0" i="0" sz="1200" u="none" cap="none" strike="noStrike">
                <a:solidFill>
                  <a:srgbClr val="FFFFFF"/>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er_Hero_B" showMasterSp="0">
  <p:cSld name="Customer_Hero_B">
    <p:spTree>
      <p:nvGrpSpPr>
        <p:cNvPr id="1243" name="Shape 1243"/>
        <p:cNvGrpSpPr/>
        <p:nvPr/>
      </p:nvGrpSpPr>
      <p:grpSpPr>
        <a:xfrm>
          <a:off x="0" y="0"/>
          <a:ext cx="0" cy="0"/>
          <a:chOff x="0" y="0"/>
          <a:chExt cx="0" cy="0"/>
        </a:xfrm>
      </p:grpSpPr>
      <p:sp>
        <p:nvSpPr>
          <p:cNvPr id="1244" name="Shape 1244"/>
          <p:cNvSpPr/>
          <p:nvPr/>
        </p:nvSpPr>
        <p:spPr>
          <a:xfrm>
            <a:off x="-1" y="0"/>
            <a:ext cx="9144000" cy="5143500"/>
          </a:xfrm>
          <a:prstGeom prst="rect">
            <a:avLst/>
          </a:prstGeom>
          <a:solidFill>
            <a:srgbClr val="E7E7E7"/>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45" name="Shape 1245"/>
          <p:cNvSpPr/>
          <p:nvPr/>
        </p:nvSpPr>
        <p:spPr>
          <a:xfrm flipH="1" rot="10800000">
            <a:off x="7332452" y="-87"/>
            <a:ext cx="1811400" cy="5143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b="1" sz="1400">
              <a:solidFill>
                <a:schemeClr val="lt2"/>
              </a:solidFill>
              <a:latin typeface="Arial"/>
              <a:ea typeface="Arial"/>
              <a:cs typeface="Arial"/>
              <a:sym typeface="Arial"/>
            </a:endParaRPr>
          </a:p>
        </p:txBody>
      </p:sp>
      <p:sp>
        <p:nvSpPr>
          <p:cNvPr id="1246" name="Shape 1246"/>
          <p:cNvSpPr/>
          <p:nvPr/>
        </p:nvSpPr>
        <p:spPr>
          <a:xfrm>
            <a:off x="-1" y="0"/>
            <a:ext cx="9144000" cy="1824000"/>
          </a:xfrm>
          <a:prstGeom prst="rect">
            <a:avLst/>
          </a:prstGeom>
          <a:solidFill>
            <a:schemeClr val="dk2"/>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47" name="Shape 1247"/>
          <p:cNvSpPr txBox="1"/>
          <p:nvPr>
            <p:ph type="title"/>
          </p:nvPr>
        </p:nvSpPr>
        <p:spPr>
          <a:xfrm>
            <a:off x="432167" y="2064824"/>
            <a:ext cx="6754800" cy="740700"/>
          </a:xfrm>
          <a:prstGeom prst="rect">
            <a:avLst/>
          </a:prstGeom>
          <a:noFill/>
          <a:ln>
            <a:noFill/>
          </a:ln>
        </p:spPr>
        <p:txBody>
          <a:bodyPr anchorCtr="0" anchor="b" bIns="0" lIns="0" spcFirstLastPara="1" rIns="0" wrap="square" tIns="0"/>
          <a:lstStyle>
            <a:lvl1pPr lvl="0" marR="0" rtl="0" algn="l">
              <a:lnSpc>
                <a:spcPct val="90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248" name="Shape 1248"/>
          <p:cNvSpPr txBox="1"/>
          <p:nvPr>
            <p:ph idx="1" type="body"/>
          </p:nvPr>
        </p:nvSpPr>
        <p:spPr>
          <a:xfrm>
            <a:off x="432167" y="3303211"/>
            <a:ext cx="3189900" cy="1575900"/>
          </a:xfrm>
          <a:prstGeom prst="rect">
            <a:avLst/>
          </a:prstGeom>
          <a:noFill/>
          <a:ln>
            <a:noFill/>
          </a:ln>
        </p:spPr>
        <p:txBody>
          <a:bodyPr anchorCtr="0" anchor="t" bIns="0" lIns="0" spcFirstLastPara="1" rIns="0" wrap="square" tIns="0"/>
          <a:lstStyle>
            <a:lvl1pPr indent="-304800" lvl="0" marL="457200" marR="0" rtl="0" algn="l">
              <a:lnSpc>
                <a:spcPct val="90000"/>
              </a:lnSpc>
              <a:spcBef>
                <a:spcPts val="600"/>
              </a:spcBef>
              <a:spcAft>
                <a:spcPts val="0"/>
              </a:spcAft>
              <a:buClr>
                <a:srgbClr val="7F7F7F"/>
              </a:buClr>
              <a:buSzPts val="1200"/>
              <a:buFont typeface="Arial"/>
              <a:buChar char="​"/>
              <a:defRPr b="0" i="0" sz="1200" u="none" cap="none" strike="noStrike">
                <a:solidFill>
                  <a:schemeClr val="accent2"/>
                </a:solidFill>
                <a:latin typeface="Arial"/>
                <a:ea typeface="Arial"/>
                <a:cs typeface="Arial"/>
                <a:sym typeface="Arial"/>
              </a:defRPr>
            </a:lvl1pPr>
            <a:lvl2pPr indent="-304800" lvl="1" marL="914400" marR="0" rtl="0" algn="l">
              <a:lnSpc>
                <a:spcPct val="90000"/>
              </a:lnSpc>
              <a:spcBef>
                <a:spcPts val="8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2pPr>
            <a:lvl3pPr indent="-304800" lvl="2" marL="1371600" marR="0" rtl="0" algn="l">
              <a:lnSpc>
                <a:spcPct val="90000"/>
              </a:lnSpc>
              <a:spcBef>
                <a:spcPts val="8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304800" lvl="3" marL="1828800" marR="0" rtl="0" algn="l">
              <a:lnSpc>
                <a:spcPct val="90000"/>
              </a:lnSpc>
              <a:spcBef>
                <a:spcPts val="800"/>
              </a:spcBef>
              <a:spcAft>
                <a:spcPts val="0"/>
              </a:spcAft>
              <a:buClr>
                <a:schemeClr val="accent2"/>
              </a:buClr>
              <a:buSzPts val="1200"/>
              <a:buFont typeface="Arial"/>
              <a:buChar char="•"/>
              <a:defRPr b="1" i="0" sz="1200" u="none" cap="none" strike="noStrike">
                <a:solidFill>
                  <a:schemeClr val="accent2"/>
                </a:solidFill>
                <a:latin typeface="Arial"/>
                <a:ea typeface="Arial"/>
                <a:cs typeface="Arial"/>
                <a:sym typeface="Arial"/>
              </a:defRPr>
            </a:lvl4pPr>
            <a:lvl5pPr indent="-228600" lvl="4" marL="2286000" marR="0" rtl="0" algn="l">
              <a:spcBef>
                <a:spcPts val="2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49" name="Shape 1249"/>
          <p:cNvSpPr txBox="1"/>
          <p:nvPr>
            <p:ph idx="2" type="body"/>
          </p:nvPr>
        </p:nvSpPr>
        <p:spPr>
          <a:xfrm>
            <a:off x="3887171" y="3296344"/>
            <a:ext cx="3189900" cy="1592700"/>
          </a:xfrm>
          <a:prstGeom prst="rect">
            <a:avLst/>
          </a:prstGeom>
          <a:noFill/>
          <a:ln>
            <a:noFill/>
          </a:ln>
        </p:spPr>
        <p:txBody>
          <a:bodyPr anchorCtr="0" anchor="t" bIns="0" lIns="0" spcFirstLastPara="1" rIns="0" wrap="square" tIns="0"/>
          <a:lstStyle>
            <a:lvl1pPr indent="-304800" lvl="0" marL="457200" marR="0" rtl="0" algn="l">
              <a:lnSpc>
                <a:spcPct val="90000"/>
              </a:lnSpc>
              <a:spcBef>
                <a:spcPts val="600"/>
              </a:spcBef>
              <a:spcAft>
                <a:spcPts val="0"/>
              </a:spcAft>
              <a:buClr>
                <a:srgbClr val="7F7F7F"/>
              </a:buClr>
              <a:buSzPts val="1200"/>
              <a:buFont typeface="Arial"/>
              <a:buChar char="​"/>
              <a:defRPr b="0" i="0" sz="1200" u="none" cap="none" strike="noStrike">
                <a:solidFill>
                  <a:srgbClr val="7C868D"/>
                </a:solidFill>
                <a:latin typeface="Arial"/>
                <a:ea typeface="Arial"/>
                <a:cs typeface="Arial"/>
                <a:sym typeface="Arial"/>
              </a:defRPr>
            </a:lvl1pPr>
            <a:lvl2pPr indent="-304800" lvl="1" marL="914400" marR="0" rtl="0" algn="l">
              <a:lnSpc>
                <a:spcPct val="90000"/>
              </a:lnSpc>
              <a:spcBef>
                <a:spcPts val="800"/>
              </a:spcBef>
              <a:spcAft>
                <a:spcPts val="0"/>
              </a:spcAft>
              <a:buClr>
                <a:schemeClr val="accent2"/>
              </a:buClr>
              <a:buSzPts val="1200"/>
              <a:buFont typeface="Arial"/>
              <a:buChar char="•"/>
              <a:defRPr b="0" i="0" sz="1200" u="none" cap="none" strike="noStrike">
                <a:solidFill>
                  <a:srgbClr val="7C868D"/>
                </a:solidFill>
                <a:latin typeface="Arial"/>
                <a:ea typeface="Arial"/>
                <a:cs typeface="Arial"/>
                <a:sym typeface="Arial"/>
              </a:defRPr>
            </a:lvl2pPr>
            <a:lvl3pPr indent="-304800" lvl="2" marL="1371600" marR="0" rtl="0" algn="l">
              <a:lnSpc>
                <a:spcPct val="90000"/>
              </a:lnSpc>
              <a:spcBef>
                <a:spcPts val="800"/>
              </a:spcBef>
              <a:spcAft>
                <a:spcPts val="0"/>
              </a:spcAft>
              <a:buClr>
                <a:schemeClr val="accent2"/>
              </a:buClr>
              <a:buSzPts val="1200"/>
              <a:buFont typeface="Arial"/>
              <a:buChar char="•"/>
              <a:defRPr b="0" i="0" sz="1200" u="none" cap="none" strike="noStrike">
                <a:solidFill>
                  <a:srgbClr val="7C868D"/>
                </a:solidFill>
                <a:latin typeface="Arial"/>
                <a:ea typeface="Arial"/>
                <a:cs typeface="Arial"/>
                <a:sym typeface="Arial"/>
              </a:defRPr>
            </a:lvl3pPr>
            <a:lvl4pPr indent="-304800" lvl="3" marL="1828800" marR="0" rtl="0" algn="l">
              <a:lnSpc>
                <a:spcPct val="90000"/>
              </a:lnSpc>
              <a:spcBef>
                <a:spcPts val="800"/>
              </a:spcBef>
              <a:spcAft>
                <a:spcPts val="0"/>
              </a:spcAft>
              <a:buClr>
                <a:schemeClr val="accent2"/>
              </a:buClr>
              <a:buSzPts val="1200"/>
              <a:buFont typeface="Arial"/>
              <a:buChar char="•"/>
              <a:defRPr b="1" i="0" sz="1200" u="none" cap="none" strike="noStrike">
                <a:solidFill>
                  <a:srgbClr val="7C868D"/>
                </a:solidFill>
                <a:latin typeface="Arial"/>
                <a:ea typeface="Arial"/>
                <a:cs typeface="Arial"/>
                <a:sym typeface="Arial"/>
              </a:defRPr>
            </a:lvl4pPr>
            <a:lvl5pPr indent="-228600" lvl="4" marL="2286000" marR="0" rtl="0" algn="l">
              <a:lnSpc>
                <a:spcPct val="90000"/>
              </a:lnSpc>
              <a:spcBef>
                <a:spcPts val="800"/>
              </a:spcBef>
              <a:spcAft>
                <a:spcPts val="0"/>
              </a:spcAft>
              <a:buSzPts val="1100"/>
              <a:buNone/>
              <a:defRPr b="0" i="0" sz="1200" u="none" cap="none" strike="noStrike">
                <a:solidFill>
                  <a:srgbClr val="7C868D"/>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50" name="Shape 1250"/>
          <p:cNvSpPr txBox="1"/>
          <p:nvPr>
            <p:ph idx="3" type="body"/>
          </p:nvPr>
        </p:nvSpPr>
        <p:spPr>
          <a:xfrm>
            <a:off x="426599" y="2877483"/>
            <a:ext cx="3189900" cy="350100"/>
          </a:xfrm>
          <a:prstGeom prst="rect">
            <a:avLst/>
          </a:prstGeom>
          <a:noFill/>
          <a:ln>
            <a:noFill/>
          </a:ln>
        </p:spPr>
        <p:txBody>
          <a:bodyPr anchorCtr="0" anchor="b" bIns="0" lIns="0" spcFirstLastPara="1" rIns="0" wrap="square" tIns="0"/>
          <a:lstStyle>
            <a:lvl1pPr indent="-317500" lvl="0" marL="457200" marR="0" rtl="0" algn="l">
              <a:lnSpc>
                <a:spcPct val="90000"/>
              </a:lnSpc>
              <a:spcBef>
                <a:spcPts val="900"/>
              </a:spcBef>
              <a:spcAft>
                <a:spcPts val="0"/>
              </a:spcAft>
              <a:buClr>
                <a:srgbClr val="7F7F7F"/>
              </a:buClr>
              <a:buSzPts val="1400"/>
              <a:buFont typeface="Arial"/>
              <a:buChar char="​"/>
              <a:defRPr b="1" i="0" sz="1400" u="none" cap="none" strike="noStrike">
                <a:solidFill>
                  <a:srgbClr val="5C65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51" name="Shape 1251"/>
          <p:cNvSpPr txBox="1"/>
          <p:nvPr>
            <p:ph idx="4" type="body"/>
          </p:nvPr>
        </p:nvSpPr>
        <p:spPr>
          <a:xfrm>
            <a:off x="3887170" y="2877483"/>
            <a:ext cx="3189900" cy="350100"/>
          </a:xfrm>
          <a:prstGeom prst="rect">
            <a:avLst/>
          </a:prstGeom>
          <a:noFill/>
          <a:ln>
            <a:noFill/>
          </a:ln>
        </p:spPr>
        <p:txBody>
          <a:bodyPr anchorCtr="0" anchor="b" bIns="0" lIns="0" spcFirstLastPara="1" rIns="0" wrap="square" tIns="0"/>
          <a:lstStyle>
            <a:lvl1pPr indent="-317500" lvl="0" marL="457200" marR="0" rtl="0" algn="l">
              <a:lnSpc>
                <a:spcPct val="90000"/>
              </a:lnSpc>
              <a:spcBef>
                <a:spcPts val="900"/>
              </a:spcBef>
              <a:spcAft>
                <a:spcPts val="0"/>
              </a:spcAft>
              <a:buClr>
                <a:srgbClr val="7F7F7F"/>
              </a:buClr>
              <a:buSzPts val="1400"/>
              <a:buFont typeface="Arial"/>
              <a:buChar char="​"/>
              <a:defRPr b="1" i="0" sz="1400" u="none" cap="none" strike="noStrike">
                <a:solidFill>
                  <a:srgbClr val="5C65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Salesforce Logo.png" id="1252" name="Shape 1252"/>
          <p:cNvPicPr preferRelativeResize="0"/>
          <p:nvPr/>
        </p:nvPicPr>
        <p:blipFill rotWithShape="1">
          <a:blip r:embed="rId2">
            <a:alphaModFix/>
          </a:blip>
          <a:srcRect b="0" l="0" r="0" t="0"/>
          <a:stretch/>
        </p:blipFill>
        <p:spPr>
          <a:xfrm>
            <a:off x="8490368" y="4628203"/>
            <a:ext cx="470610" cy="329429"/>
          </a:xfrm>
          <a:prstGeom prst="rect">
            <a:avLst/>
          </a:prstGeom>
          <a:noFill/>
          <a:ln>
            <a:noFill/>
          </a:ln>
        </p:spPr>
      </p:pic>
      <p:sp>
        <p:nvSpPr>
          <p:cNvPr id="1253" name="Shape 1253"/>
          <p:cNvSpPr/>
          <p:nvPr>
            <p:ph idx="5" type="pic"/>
          </p:nvPr>
        </p:nvSpPr>
        <p:spPr>
          <a:xfrm>
            <a:off x="-6908" y="-11906"/>
            <a:ext cx="9157800" cy="1841100"/>
          </a:xfrm>
          <a:prstGeom prst="rect">
            <a:avLst/>
          </a:prstGeom>
          <a:solidFill>
            <a:schemeClr val="dk2">
              <a:alpha val="63919"/>
            </a:schemeClr>
          </a:solidFill>
          <a:ln>
            <a:noFill/>
          </a:ln>
        </p:spPr>
        <p:txBody>
          <a:bodyPr anchorCtr="0" anchor="ctr" bIns="0" lIns="2057750" spcFirstLastPara="1" rIns="2057750" wrap="square" tIns="0"/>
          <a:lstStyle>
            <a:lvl1pPr lvl="0" marR="0" rtl="0" algn="ctr">
              <a:spcBef>
                <a:spcPts val="900"/>
              </a:spcBef>
              <a:spcAft>
                <a:spcPts val="0"/>
              </a:spcAft>
              <a:buClr>
                <a:srgbClr val="7F7F7F"/>
              </a:buClr>
              <a:buSzPts val="1400"/>
              <a:buFont typeface="Arial"/>
              <a:buNone/>
              <a:defRPr b="0" i="0" sz="1400" u="none" cap="none" strike="noStrike">
                <a:solidFill>
                  <a:srgbClr val="FFFFFF"/>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54" name="Shape 1254"/>
          <p:cNvSpPr/>
          <p:nvPr/>
        </p:nvSpPr>
        <p:spPr>
          <a:xfrm flipH="1" rot="10800000">
            <a:off x="413214" y="693049"/>
            <a:ext cx="1294500" cy="1297800"/>
          </a:xfrm>
          <a:prstGeom prst="roundRect">
            <a:avLst>
              <a:gd fmla="val 10076" name="adj"/>
            </a:avLst>
          </a:prstGeom>
          <a:solidFill>
            <a:schemeClr val="lt1"/>
          </a:solidFill>
          <a:ln>
            <a:noFill/>
          </a:ln>
          <a:effectLst>
            <a:outerShdw blurRad="346075" sx="93000" rotWithShape="0" algn="ctr" sy="93000">
              <a:srgbClr val="000000">
                <a:alpha val="40000"/>
              </a:srgbClr>
            </a:outerShdw>
          </a:effectLst>
        </p:spPr>
        <p:txBody>
          <a:bodyPr anchorCtr="0" anchor="t" bIns="34275" lIns="68575" spcFirstLastPara="1" rIns="68575" wrap="square" tIns="34275">
            <a:noAutofit/>
          </a:bodyPr>
          <a:lstStyle/>
          <a:p>
            <a:pPr indent="0" lvl="0" marL="0" marR="0" rtl="0" algn="ctr">
              <a:spcBef>
                <a:spcPts val="0"/>
              </a:spcBef>
              <a:spcAft>
                <a:spcPts val="0"/>
              </a:spcAft>
              <a:buNone/>
            </a:pPr>
            <a:r>
              <a:t/>
            </a:r>
            <a:endParaRPr b="1" sz="1400">
              <a:solidFill>
                <a:schemeClr val="lt2"/>
              </a:solidFill>
              <a:latin typeface="Arial"/>
              <a:ea typeface="Arial"/>
              <a:cs typeface="Arial"/>
              <a:sym typeface="Arial"/>
            </a:endParaRPr>
          </a:p>
        </p:txBody>
      </p:sp>
      <p:sp>
        <p:nvSpPr>
          <p:cNvPr id="1255" name="Shape 1255"/>
          <p:cNvSpPr/>
          <p:nvPr>
            <p:ph idx="6" type="pic"/>
          </p:nvPr>
        </p:nvSpPr>
        <p:spPr>
          <a:xfrm>
            <a:off x="395828" y="685800"/>
            <a:ext cx="1317300" cy="1302900"/>
          </a:xfrm>
          <a:prstGeom prst="roundRect">
            <a:avLst>
              <a:gd fmla="val 10903" name="adj"/>
            </a:avLst>
          </a:prstGeom>
          <a:solidFill>
            <a:schemeClr val="lt1"/>
          </a:solidFill>
          <a:ln>
            <a:noFill/>
          </a:ln>
        </p:spPr>
        <p:txBody>
          <a:bodyPr anchorCtr="0" anchor="ctr" bIns="0" lIns="0" spcFirstLastPara="1" rIns="0" wrap="square" tIns="0"/>
          <a:lstStyle>
            <a:lvl1pPr lvl="0" marR="0" rtl="0" algn="l">
              <a:spcBef>
                <a:spcPts val="900"/>
              </a:spcBef>
              <a:spcAft>
                <a:spcPts val="0"/>
              </a:spcAft>
              <a:buClr>
                <a:srgbClr val="7F7F7F"/>
              </a:buClr>
              <a:buSzPts val="1100"/>
              <a:buFont typeface="Arial"/>
              <a:buChar char="​"/>
              <a:defRPr b="0" i="0" sz="1100" u="none" cap="none" strike="noStrike">
                <a:solidFill>
                  <a:schemeClr val="lt1"/>
                </a:solidFill>
                <a:latin typeface="Arial"/>
                <a:ea typeface="Arial"/>
                <a:cs typeface="Arial"/>
                <a:sym typeface="Arial"/>
              </a:defRPr>
            </a:lvl1pPr>
            <a:lvl2pPr lvl="1"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lvl="3"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lvl="4"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lvl="5"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9.xml"/><Relationship Id="rId20" Type="http://schemas.openxmlformats.org/officeDocument/2006/relationships/slideLayout" Target="../slideLayouts/slideLayout29.xml"/><Relationship Id="rId42" Type="http://schemas.openxmlformats.org/officeDocument/2006/relationships/slideLayout" Target="../slideLayouts/slideLayout51.xml"/><Relationship Id="rId41" Type="http://schemas.openxmlformats.org/officeDocument/2006/relationships/slideLayout" Target="../slideLayouts/slideLayout50.xml"/><Relationship Id="rId22" Type="http://schemas.openxmlformats.org/officeDocument/2006/relationships/slideLayout" Target="../slideLayouts/slideLayout31.xml"/><Relationship Id="rId44" Type="http://schemas.openxmlformats.org/officeDocument/2006/relationships/theme" Target="../theme/theme1.xml"/><Relationship Id="rId21" Type="http://schemas.openxmlformats.org/officeDocument/2006/relationships/slideLayout" Target="../slideLayouts/slideLayout30.xml"/><Relationship Id="rId43" Type="http://schemas.openxmlformats.org/officeDocument/2006/relationships/slideLayout" Target="../slideLayouts/slideLayout52.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1" Type="http://schemas.openxmlformats.org/officeDocument/2006/relationships/image" Target="../media/image1.jpg"/><Relationship Id="rId2" Type="http://schemas.openxmlformats.org/officeDocument/2006/relationships/image" Target="../media/image2.jpg"/><Relationship Id="rId3" Type="http://schemas.openxmlformats.org/officeDocument/2006/relationships/image" Target="../media/image3.png"/><Relationship Id="rId4" Type="http://schemas.openxmlformats.org/officeDocument/2006/relationships/slideLayout" Target="../slideLayouts/slideLayout13.xml"/><Relationship Id="rId9" Type="http://schemas.openxmlformats.org/officeDocument/2006/relationships/slideLayout" Target="../slideLayouts/slideLayout18.xml"/><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slideLayout" Target="../slideLayouts/slideLayout37.xml"/><Relationship Id="rId27" Type="http://schemas.openxmlformats.org/officeDocument/2006/relationships/slideLayout" Target="../slideLayouts/slideLayout36.xml"/><Relationship Id="rId5" Type="http://schemas.openxmlformats.org/officeDocument/2006/relationships/slideLayout" Target="../slideLayouts/slideLayout14.xml"/><Relationship Id="rId6" Type="http://schemas.openxmlformats.org/officeDocument/2006/relationships/slideLayout" Target="../slideLayouts/slideLayout15.xml"/><Relationship Id="rId29" Type="http://schemas.openxmlformats.org/officeDocument/2006/relationships/slideLayout" Target="../slideLayouts/slideLayout38.xml"/><Relationship Id="rId7" Type="http://schemas.openxmlformats.org/officeDocument/2006/relationships/slideLayout" Target="../slideLayouts/slideLayout16.xml"/><Relationship Id="rId8" Type="http://schemas.openxmlformats.org/officeDocument/2006/relationships/slideLayout" Target="../slideLayouts/slideLayout17.xml"/><Relationship Id="rId31" Type="http://schemas.openxmlformats.org/officeDocument/2006/relationships/slideLayout" Target="../slideLayouts/slideLayout40.xml"/><Relationship Id="rId30" Type="http://schemas.openxmlformats.org/officeDocument/2006/relationships/slideLayout" Target="../slideLayouts/slideLayout39.xml"/><Relationship Id="rId11" Type="http://schemas.openxmlformats.org/officeDocument/2006/relationships/slideLayout" Target="../slideLayouts/slideLayout20.xml"/><Relationship Id="rId33" Type="http://schemas.openxmlformats.org/officeDocument/2006/relationships/slideLayout" Target="../slideLayouts/slideLayout42.xml"/><Relationship Id="rId10" Type="http://schemas.openxmlformats.org/officeDocument/2006/relationships/slideLayout" Target="../slideLayouts/slideLayout19.xml"/><Relationship Id="rId32" Type="http://schemas.openxmlformats.org/officeDocument/2006/relationships/slideLayout" Target="../slideLayouts/slideLayout41.xml"/><Relationship Id="rId13" Type="http://schemas.openxmlformats.org/officeDocument/2006/relationships/slideLayout" Target="../slideLayouts/slideLayout22.xml"/><Relationship Id="rId35" Type="http://schemas.openxmlformats.org/officeDocument/2006/relationships/slideLayout" Target="../slideLayouts/slideLayout44.xml"/><Relationship Id="rId12" Type="http://schemas.openxmlformats.org/officeDocument/2006/relationships/slideLayout" Target="../slideLayouts/slideLayout21.xml"/><Relationship Id="rId34" Type="http://schemas.openxmlformats.org/officeDocument/2006/relationships/slideLayout" Target="../slideLayouts/slideLayout43.xml"/><Relationship Id="rId15" Type="http://schemas.openxmlformats.org/officeDocument/2006/relationships/slideLayout" Target="../slideLayouts/slideLayout24.xml"/><Relationship Id="rId37" Type="http://schemas.openxmlformats.org/officeDocument/2006/relationships/slideLayout" Target="../slideLayouts/slideLayout46.xml"/><Relationship Id="rId14" Type="http://schemas.openxmlformats.org/officeDocument/2006/relationships/slideLayout" Target="../slideLayouts/slideLayout23.xml"/><Relationship Id="rId36" Type="http://schemas.openxmlformats.org/officeDocument/2006/relationships/slideLayout" Target="../slideLayouts/slideLayout45.xml"/><Relationship Id="rId17" Type="http://schemas.openxmlformats.org/officeDocument/2006/relationships/slideLayout" Target="../slideLayouts/slideLayout26.xml"/><Relationship Id="rId39" Type="http://schemas.openxmlformats.org/officeDocument/2006/relationships/slideLayout" Target="../slideLayouts/slideLayout48.xml"/><Relationship Id="rId16" Type="http://schemas.openxmlformats.org/officeDocument/2006/relationships/slideLayout" Target="../slideLayouts/slideLayout25.xml"/><Relationship Id="rId38" Type="http://schemas.openxmlformats.org/officeDocument/2006/relationships/slideLayout" Target="../slideLayouts/slideLayout47.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91.xml"/><Relationship Id="rId42" Type="http://schemas.openxmlformats.org/officeDocument/2006/relationships/slideLayout" Target="../slideLayouts/slideLayout93.xml"/><Relationship Id="rId41" Type="http://schemas.openxmlformats.org/officeDocument/2006/relationships/slideLayout" Target="../slideLayouts/slideLayout92.xml"/><Relationship Id="rId44" Type="http://schemas.openxmlformats.org/officeDocument/2006/relationships/slideLayout" Target="../slideLayouts/slideLayout95.xml"/><Relationship Id="rId43" Type="http://schemas.openxmlformats.org/officeDocument/2006/relationships/slideLayout" Target="../slideLayouts/slideLayout94.xml"/><Relationship Id="rId46" Type="http://schemas.openxmlformats.org/officeDocument/2006/relationships/slideLayout" Target="../slideLayouts/slideLayout97.xml"/><Relationship Id="rId45" Type="http://schemas.openxmlformats.org/officeDocument/2006/relationships/slideLayout" Target="../slideLayouts/slideLayout96.xml"/><Relationship Id="rId1" Type="http://schemas.openxmlformats.org/officeDocument/2006/relationships/image" Target="../media/image44.png"/><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48" Type="http://schemas.openxmlformats.org/officeDocument/2006/relationships/slideLayout" Target="../slideLayouts/slideLayout99.xml"/><Relationship Id="rId47" Type="http://schemas.openxmlformats.org/officeDocument/2006/relationships/slideLayout" Target="../slideLayouts/slideLayout98.xml"/><Relationship Id="rId49" Type="http://schemas.openxmlformats.org/officeDocument/2006/relationships/slideLayout" Target="../slideLayouts/slideLayout10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33" Type="http://schemas.openxmlformats.org/officeDocument/2006/relationships/slideLayout" Target="../slideLayouts/slideLayout84.xml"/><Relationship Id="rId32" Type="http://schemas.openxmlformats.org/officeDocument/2006/relationships/slideLayout" Target="../slideLayouts/slideLayout83.xml"/><Relationship Id="rId35" Type="http://schemas.openxmlformats.org/officeDocument/2006/relationships/slideLayout" Target="../slideLayouts/slideLayout86.xml"/><Relationship Id="rId34" Type="http://schemas.openxmlformats.org/officeDocument/2006/relationships/slideLayout" Target="../slideLayouts/slideLayout85.xml"/><Relationship Id="rId37" Type="http://schemas.openxmlformats.org/officeDocument/2006/relationships/slideLayout" Target="../slideLayouts/slideLayout88.xml"/><Relationship Id="rId36" Type="http://schemas.openxmlformats.org/officeDocument/2006/relationships/slideLayout" Target="../slideLayouts/slideLayout87.xml"/><Relationship Id="rId39" Type="http://schemas.openxmlformats.org/officeDocument/2006/relationships/slideLayout" Target="../slideLayouts/slideLayout90.xml"/><Relationship Id="rId38" Type="http://schemas.openxmlformats.org/officeDocument/2006/relationships/slideLayout" Target="../slideLayouts/slideLayout89.xml"/><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29" Type="http://schemas.openxmlformats.org/officeDocument/2006/relationships/slideLayout" Target="../slideLayouts/slideLayout80.xml"/><Relationship Id="rId51" Type="http://schemas.openxmlformats.org/officeDocument/2006/relationships/slideLayout" Target="../slideLayouts/slideLayout102.xml"/><Relationship Id="rId50" Type="http://schemas.openxmlformats.org/officeDocument/2006/relationships/slideLayout" Target="../slideLayouts/slideLayout101.xml"/><Relationship Id="rId52" Type="http://schemas.openxmlformats.org/officeDocument/2006/relationships/theme" Target="../theme/theme4.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58.jpg"/><Relationship Id="rId2" Type="http://schemas.openxmlformats.org/officeDocument/2006/relationships/image" Target="../media/image57.png"/><Relationship Id="rId3" Type="http://schemas.openxmlformats.org/officeDocument/2006/relationships/slideLayout" Target="../slideLayouts/slideLayout103.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31" Type="http://schemas.openxmlformats.org/officeDocument/2006/relationships/slideLayout" Target="../slideLayouts/slideLayout131.xml"/><Relationship Id="rId30" Type="http://schemas.openxmlformats.org/officeDocument/2006/relationships/slideLayout" Target="../slideLayouts/slideLayout130.xml"/><Relationship Id="rId32" Type="http://schemas.openxmlformats.org/officeDocument/2006/relationships/theme" Target="../theme/theme2.xml"/><Relationship Id="rId20" Type="http://schemas.openxmlformats.org/officeDocument/2006/relationships/slideLayout" Target="../slideLayouts/slideLayout120.xml"/><Relationship Id="rId22" Type="http://schemas.openxmlformats.org/officeDocument/2006/relationships/slideLayout" Target="../slideLayouts/slideLayout122.xml"/><Relationship Id="rId21" Type="http://schemas.openxmlformats.org/officeDocument/2006/relationships/slideLayout" Target="../slideLayouts/slideLayout121.xml"/><Relationship Id="rId24" Type="http://schemas.openxmlformats.org/officeDocument/2006/relationships/slideLayout" Target="../slideLayouts/slideLayout124.xml"/><Relationship Id="rId23" Type="http://schemas.openxmlformats.org/officeDocument/2006/relationships/slideLayout" Target="../slideLayouts/slideLayout123.xml"/><Relationship Id="rId26" Type="http://schemas.openxmlformats.org/officeDocument/2006/relationships/slideLayout" Target="../slideLayouts/slideLayout126.xml"/><Relationship Id="rId25" Type="http://schemas.openxmlformats.org/officeDocument/2006/relationships/slideLayout" Target="../slideLayouts/slideLayout125.xml"/><Relationship Id="rId28" Type="http://schemas.openxmlformats.org/officeDocument/2006/relationships/slideLayout" Target="../slideLayouts/slideLayout128.xml"/><Relationship Id="rId27" Type="http://schemas.openxmlformats.org/officeDocument/2006/relationships/slideLayout" Target="../slideLayouts/slideLayout127.xml"/><Relationship Id="rId29" Type="http://schemas.openxmlformats.org/officeDocument/2006/relationships/slideLayout" Target="../slideLayouts/slideLayout129.xml"/><Relationship Id="rId11" Type="http://schemas.openxmlformats.org/officeDocument/2006/relationships/slideLayout" Target="../slideLayouts/slideLayout111.xml"/><Relationship Id="rId10" Type="http://schemas.openxmlformats.org/officeDocument/2006/relationships/slideLayout" Target="../slideLayouts/slideLayout110.xml"/><Relationship Id="rId13" Type="http://schemas.openxmlformats.org/officeDocument/2006/relationships/slideLayout" Target="../slideLayouts/slideLayout113.xml"/><Relationship Id="rId12" Type="http://schemas.openxmlformats.org/officeDocument/2006/relationships/slideLayout" Target="../slideLayouts/slideLayout112.xml"/><Relationship Id="rId15" Type="http://schemas.openxmlformats.org/officeDocument/2006/relationships/slideLayout" Target="../slideLayouts/slideLayout115.xml"/><Relationship Id="rId14" Type="http://schemas.openxmlformats.org/officeDocument/2006/relationships/slideLayout" Target="../slideLayouts/slideLayout114.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19" Type="http://schemas.openxmlformats.org/officeDocument/2006/relationships/slideLayout" Target="../slideLayouts/slideLayout119.xml"/><Relationship Id="rId18"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7" name="Shape 57"/>
        <p:cNvGrpSpPr/>
        <p:nvPr/>
      </p:nvGrpSpPr>
      <p:grpSpPr>
        <a:xfrm>
          <a:off x="0" y="0"/>
          <a:ext cx="0" cy="0"/>
          <a:chOff x="0" y="0"/>
          <a:chExt cx="0" cy="0"/>
        </a:xfrm>
      </p:grpSpPr>
      <p:pic>
        <p:nvPicPr>
          <p:cNvPr id="58" name="Shape 58"/>
          <p:cNvPicPr preferRelativeResize="0"/>
          <p:nvPr/>
        </p:nvPicPr>
        <p:blipFill rotWithShape="1">
          <a:blip r:embed="rId1">
            <a:alphaModFix/>
          </a:blip>
          <a:srcRect b="0" l="0" r="0" t="0"/>
          <a:stretch/>
        </p:blipFill>
        <p:spPr>
          <a:xfrm>
            <a:off x="-8027" y="9675"/>
            <a:ext cx="9155827" cy="5131895"/>
          </a:xfrm>
          <a:prstGeom prst="rect">
            <a:avLst/>
          </a:prstGeom>
          <a:noFill/>
          <a:ln>
            <a:noFill/>
          </a:ln>
        </p:spPr>
      </p:pic>
      <p:pic>
        <p:nvPicPr>
          <p:cNvPr id="59" name="Shape 59"/>
          <p:cNvPicPr preferRelativeResize="0"/>
          <p:nvPr/>
        </p:nvPicPr>
        <p:blipFill rotWithShape="1">
          <a:blip r:embed="rId2">
            <a:alphaModFix/>
          </a:blip>
          <a:srcRect b="0" l="0" r="0" t="0"/>
          <a:stretch/>
        </p:blipFill>
        <p:spPr>
          <a:xfrm>
            <a:off x="0" y="283"/>
            <a:ext cx="9147808" cy="5146415"/>
          </a:xfrm>
          <a:prstGeom prst="rect">
            <a:avLst/>
          </a:prstGeom>
          <a:noFill/>
          <a:ln>
            <a:noFill/>
          </a:ln>
        </p:spPr>
      </p:pic>
      <p:sp>
        <p:nvSpPr>
          <p:cNvPr id="60" name="Shape 60"/>
          <p:cNvSpPr txBox="1"/>
          <p:nvPr>
            <p:ph idx="1" type="body"/>
          </p:nvPr>
        </p:nvSpPr>
        <p:spPr>
          <a:xfrm>
            <a:off x="378300" y="1321594"/>
            <a:ext cx="8286300" cy="32361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Clr>
                <a:schemeClr val="accent2"/>
              </a:buClr>
              <a:buSzPts val="1500"/>
              <a:buFont typeface="Arial"/>
              <a:buNone/>
              <a:defRPr b="0" i="0" sz="1500" u="none" cap="none" strike="noStrike">
                <a:solidFill>
                  <a:schemeClr val="accent2"/>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61" name="Shape 61"/>
          <p:cNvSpPr txBox="1"/>
          <p:nvPr>
            <p:ph type="title"/>
          </p:nvPr>
        </p:nvSpPr>
        <p:spPr>
          <a:xfrm>
            <a:off x="371574" y="104775"/>
            <a:ext cx="8286300" cy="742800"/>
          </a:xfrm>
          <a:prstGeom prst="rect">
            <a:avLst/>
          </a:prstGeom>
          <a:noFill/>
          <a:ln>
            <a:noFill/>
          </a:ln>
        </p:spPr>
        <p:txBody>
          <a:bodyPr anchorCtr="0" anchor="b" bIns="68575" lIns="68575" spcFirstLastPara="1" rIns="68575" wrap="square" tIns="68575"/>
          <a:lstStyle>
            <a:lvl1pPr indent="0" lvl="0" marL="0" marR="0" rtl="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62" name="Shape 62"/>
          <p:cNvSpPr txBox="1"/>
          <p:nvPr>
            <p:ph idx="11" type="ftr"/>
          </p:nvPr>
        </p:nvSpPr>
        <p:spPr>
          <a:xfrm>
            <a:off x="433501" y="4807847"/>
            <a:ext cx="4132200" cy="160500"/>
          </a:xfrm>
          <a:prstGeom prst="rect">
            <a:avLst/>
          </a:prstGeom>
          <a:noFill/>
          <a:ln>
            <a:noFill/>
          </a:ln>
        </p:spPr>
        <p:txBody>
          <a:bodyPr anchorCtr="0" anchor="b" bIns="68575" lIns="68575" spcFirstLastPara="1" rIns="68575" wrap="square" tIns="68575"/>
          <a:lstStyle>
            <a:lvl1pPr indent="0" lvl="0" marL="0" marR="0" rtl="0" algn="l">
              <a:lnSpc>
                <a:spcPct val="100000"/>
              </a:lnSpc>
              <a:spcBef>
                <a:spcPts val="0"/>
              </a:spcBef>
              <a:spcAft>
                <a:spcPts val="0"/>
              </a:spcAft>
              <a:buClr>
                <a:schemeClr val="accent2"/>
              </a:buClr>
              <a:buSzPts val="1100"/>
              <a:buFont typeface="Arial"/>
              <a:buNone/>
              <a:defRPr b="0" i="0" sz="900" u="none" cap="none" strike="noStrike">
                <a:solidFill>
                  <a:schemeClr val="accent2"/>
                </a:solidFill>
                <a:latin typeface="Arial"/>
                <a:ea typeface="Arial"/>
                <a:cs typeface="Arial"/>
                <a:sym typeface="Arial"/>
              </a:defRPr>
            </a:lvl1pPr>
            <a:lvl2pPr indent="0" lvl="1" marL="3429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2pPr>
            <a:lvl3pPr indent="0" lvl="2" marL="6858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3pPr>
            <a:lvl4pPr indent="0" lvl="3" marL="10287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4pPr>
            <a:lvl5pPr indent="0" lvl="4" marL="13716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5pPr>
            <a:lvl6pPr indent="0" lvl="5" marL="17145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6pPr>
            <a:lvl7pPr indent="0" lvl="6" marL="20574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7pPr>
            <a:lvl8pPr indent="0" lvl="7" marL="24003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8pPr>
            <a:lvl9pPr indent="0" lvl="8" marL="2743200"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63" name="Shape 63"/>
          <p:cNvSpPr txBox="1"/>
          <p:nvPr/>
        </p:nvSpPr>
        <p:spPr>
          <a:xfrm>
            <a:off x="10353990" y="5004197"/>
            <a:ext cx="138600" cy="300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400"/>
              <a:buFont typeface="Arial"/>
              <a:buNone/>
            </a:pPr>
            <a:r>
              <a:t/>
            </a:r>
            <a:endParaRPr b="0" i="0" sz="1500" u="none" cap="none" strike="noStrike">
              <a:solidFill>
                <a:srgbClr val="424145"/>
              </a:solidFill>
              <a:latin typeface="Arial"/>
              <a:ea typeface="Arial"/>
              <a:cs typeface="Arial"/>
              <a:sym typeface="Arial"/>
            </a:endParaRPr>
          </a:p>
        </p:txBody>
      </p:sp>
      <p:pic>
        <p:nvPicPr>
          <p:cNvPr descr="pasted-image.pdf" id="64" name="Shape 64"/>
          <p:cNvPicPr preferRelativeResize="0"/>
          <p:nvPr/>
        </p:nvPicPr>
        <p:blipFill rotWithShape="1">
          <a:blip r:embed="rId3">
            <a:alphaModFix/>
          </a:blip>
          <a:srcRect b="0" l="0" r="0" t="0"/>
          <a:stretch/>
        </p:blipFill>
        <p:spPr>
          <a:xfrm>
            <a:off x="8275084" y="424094"/>
            <a:ext cx="475848" cy="33355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2" r:id="rId36"/>
    <p:sldLayoutId id="2147483693" r:id="rId37"/>
    <p:sldLayoutId id="2147483694" r:id="rId38"/>
    <p:sldLayoutId id="2147483695" r:id="rId39"/>
    <p:sldLayoutId id="2147483696" r:id="rId40"/>
    <p:sldLayoutId id="2147483697" r:id="rId41"/>
    <p:sldLayoutId id="2147483698" r:id="rId42"/>
    <p:sldLayoutId id="2147483699"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2" name="Shape 362"/>
        <p:cNvGrpSpPr/>
        <p:nvPr/>
      </p:nvGrpSpPr>
      <p:grpSpPr>
        <a:xfrm>
          <a:off x="0" y="0"/>
          <a:ext cx="0" cy="0"/>
          <a:chOff x="0" y="0"/>
          <a:chExt cx="0" cy="0"/>
        </a:xfrm>
      </p:grpSpPr>
      <p:sp>
        <p:nvSpPr>
          <p:cNvPr id="363" name="Shape 363"/>
          <p:cNvSpPr txBox="1"/>
          <p:nvPr>
            <p:ph idx="1" type="body"/>
          </p:nvPr>
        </p:nvSpPr>
        <p:spPr>
          <a:xfrm>
            <a:off x="428739" y="1321594"/>
            <a:ext cx="8286300" cy="3236100"/>
          </a:xfrm>
          <a:prstGeom prst="rect">
            <a:avLst/>
          </a:prstGeom>
          <a:noFill/>
          <a:ln>
            <a:noFill/>
          </a:ln>
        </p:spPr>
        <p:txBody>
          <a:bodyPr anchorCtr="0" anchor="t" bIns="0" lIns="0" spcFirstLastPara="1" rIns="0" wrap="square" tIns="0"/>
          <a:lstStyle>
            <a:lvl1pPr indent="-323850" lvl="0" marL="457200" marR="0" rtl="0" algn="l">
              <a:spcBef>
                <a:spcPts val="900"/>
              </a:spcBef>
              <a:spcAft>
                <a:spcPts val="0"/>
              </a:spcAft>
              <a:buClr>
                <a:srgbClr val="7F7F7F"/>
              </a:buClr>
              <a:buSzPts val="1500"/>
              <a:buFont typeface="Arial"/>
              <a:buChar char="​"/>
              <a:defRPr b="0" i="0" sz="1500" u="none" cap="none" strike="noStrike">
                <a:solidFill>
                  <a:srgbClr val="5C65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64" name="Shape 364"/>
          <p:cNvSpPr txBox="1"/>
          <p:nvPr>
            <p:ph type="title"/>
          </p:nvPr>
        </p:nvSpPr>
        <p:spPr>
          <a:xfrm>
            <a:off x="428739" y="47625"/>
            <a:ext cx="8286300" cy="7428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365" name="Shape 365"/>
          <p:cNvSpPr txBox="1"/>
          <p:nvPr>
            <p:ph idx="11" type="ftr"/>
          </p:nvPr>
        </p:nvSpPr>
        <p:spPr>
          <a:xfrm>
            <a:off x="433501" y="4906907"/>
            <a:ext cx="7942200" cy="135900"/>
          </a:xfrm>
          <a:prstGeom prst="rect">
            <a:avLst/>
          </a:prstGeom>
          <a:noFill/>
          <a:ln>
            <a:noFill/>
          </a:ln>
        </p:spPr>
        <p:txBody>
          <a:bodyPr anchorCtr="0" anchor="t"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pic>
        <p:nvPicPr>
          <p:cNvPr descr="Salesforce Logo.png" id="366" name="Shape 366"/>
          <p:cNvPicPr preferRelativeResize="0"/>
          <p:nvPr/>
        </p:nvPicPr>
        <p:blipFill rotWithShape="1">
          <a:blip r:embed="rId1">
            <a:alphaModFix/>
          </a:blip>
          <a:srcRect b="0" l="0" r="0" t="0"/>
          <a:stretch/>
        </p:blipFill>
        <p:spPr>
          <a:xfrm>
            <a:off x="8260326" y="4568428"/>
            <a:ext cx="463152" cy="323850"/>
          </a:xfrm>
          <a:prstGeom prst="rect">
            <a:avLst/>
          </a:prstGeom>
          <a:noFill/>
          <a:ln>
            <a:noFill/>
          </a:ln>
        </p:spPr>
      </p:pic>
      <p:pic>
        <p:nvPicPr>
          <p:cNvPr descr="Salesforce Logo.png" id="367" name="Shape 367"/>
          <p:cNvPicPr preferRelativeResize="0"/>
          <p:nvPr/>
        </p:nvPicPr>
        <p:blipFill rotWithShape="1">
          <a:blip r:embed="rId1">
            <a:alphaModFix/>
          </a:blip>
          <a:srcRect b="0" l="0" r="0" t="0"/>
          <a:stretch/>
        </p:blipFill>
        <p:spPr>
          <a:xfrm>
            <a:off x="8260840" y="4568080"/>
            <a:ext cx="462348" cy="32364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92" name="Shape 1292"/>
        <p:cNvGrpSpPr/>
        <p:nvPr/>
      </p:nvGrpSpPr>
      <p:grpSpPr>
        <a:xfrm>
          <a:off x="0" y="0"/>
          <a:ext cx="0" cy="0"/>
          <a:chOff x="0" y="0"/>
          <a:chExt cx="0" cy="0"/>
        </a:xfrm>
      </p:grpSpPr>
      <p:pic>
        <p:nvPicPr>
          <p:cNvPr id="1293" name="Shape 1293"/>
          <p:cNvPicPr preferRelativeResize="0"/>
          <p:nvPr/>
        </p:nvPicPr>
        <p:blipFill rotWithShape="1">
          <a:blip r:embed="rId1">
            <a:alphaModFix/>
          </a:blip>
          <a:srcRect b="0" l="0" r="0" t="0"/>
          <a:stretch/>
        </p:blipFill>
        <p:spPr>
          <a:xfrm>
            <a:off x="6792" y="2579"/>
            <a:ext cx="9134830" cy="5138342"/>
          </a:xfrm>
          <a:prstGeom prst="rect">
            <a:avLst/>
          </a:prstGeom>
          <a:noFill/>
          <a:ln>
            <a:noFill/>
          </a:ln>
        </p:spPr>
      </p:pic>
      <p:pic>
        <p:nvPicPr>
          <p:cNvPr descr="Picture 23" id="1294" name="Shape 1294"/>
          <p:cNvPicPr preferRelativeResize="0"/>
          <p:nvPr/>
        </p:nvPicPr>
        <p:blipFill rotWithShape="1">
          <a:blip r:embed="rId2">
            <a:alphaModFix/>
          </a:blip>
          <a:srcRect b="0" l="0" r="0" t="0"/>
          <a:stretch/>
        </p:blipFill>
        <p:spPr>
          <a:xfrm>
            <a:off x="8492566" y="4693436"/>
            <a:ext cx="462227" cy="323561"/>
          </a:xfrm>
          <a:prstGeom prst="rect">
            <a:avLst/>
          </a:prstGeom>
          <a:noFill/>
          <a:ln>
            <a:noFill/>
          </a:ln>
        </p:spPr>
      </p:pic>
      <p:sp>
        <p:nvSpPr>
          <p:cNvPr id="1295" name="Shape 1295"/>
          <p:cNvSpPr txBox="1"/>
          <p:nvPr>
            <p:ph idx="1" type="body"/>
          </p:nvPr>
        </p:nvSpPr>
        <p:spPr>
          <a:xfrm>
            <a:off x="428739" y="1321594"/>
            <a:ext cx="8286300" cy="3236100"/>
          </a:xfrm>
          <a:prstGeom prst="rect">
            <a:avLst/>
          </a:prstGeom>
          <a:noFill/>
          <a:ln>
            <a:noFill/>
          </a:ln>
        </p:spPr>
        <p:txBody>
          <a:bodyPr anchorCtr="0" anchor="t" bIns="0" lIns="0" spcFirstLastPara="1" rIns="0" wrap="square" tIns="0"/>
          <a:lstStyle>
            <a:lvl1pPr indent="-323850" lvl="0" marL="457200" marR="0" rtl="0" algn="l">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1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96" name="Shape 1296"/>
          <p:cNvSpPr txBox="1"/>
          <p:nvPr>
            <p:ph type="title"/>
          </p:nvPr>
        </p:nvSpPr>
        <p:spPr>
          <a:xfrm>
            <a:off x="428739" y="47625"/>
            <a:ext cx="8286300" cy="742800"/>
          </a:xfrm>
          <a:prstGeom prst="rect">
            <a:avLst/>
          </a:prstGeom>
          <a:noFill/>
          <a:ln>
            <a:noFill/>
          </a:ln>
        </p:spPr>
        <p:txBody>
          <a:bodyPr anchorCtr="0" anchor="b" bIns="0" lIns="0" spcFirstLastPara="1" rIns="0" wrap="square" tIns="0"/>
          <a:lstStyle>
            <a:lvl1pPr lvl="0" marR="0" rtl="0" algn="l">
              <a:lnSpc>
                <a:spcPct val="95000"/>
              </a:lnSpc>
              <a:spcBef>
                <a:spcPts val="0"/>
              </a:spcBef>
              <a:spcAft>
                <a:spcPts val="0"/>
              </a:spcAft>
              <a:buSzPts val="1100"/>
              <a:buNone/>
              <a:defRPr b="1" i="0" sz="2300" u="none" cap="none" strike="noStrike">
                <a:solidFill>
                  <a:srgbClr val="3E6E84"/>
                </a:solidFill>
                <a:latin typeface="Arial"/>
                <a:ea typeface="Arial"/>
                <a:cs typeface="Arial"/>
                <a:sym typeface="Arial"/>
              </a:defRPr>
            </a:lvl1pPr>
            <a:lvl2pPr lvl="1"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297" name="Shape 1297"/>
          <p:cNvSpPr txBox="1"/>
          <p:nvPr>
            <p:ph idx="11" type="ftr"/>
          </p:nvPr>
        </p:nvSpPr>
        <p:spPr>
          <a:xfrm>
            <a:off x="433501" y="4807847"/>
            <a:ext cx="4132200" cy="160500"/>
          </a:xfrm>
          <a:prstGeom prst="rect">
            <a:avLst/>
          </a:prstGeom>
          <a:noFill/>
          <a:ln>
            <a:noFill/>
          </a:ln>
        </p:spPr>
        <p:txBody>
          <a:bodyPr anchorCtr="0" anchor="b" bIns="0" lIns="0" spcFirstLastPara="1" rIns="0" wrap="square" tIns="0"/>
          <a:lstStyle>
            <a:lvl1pPr lvl="0" marR="0" rtl="0" algn="l">
              <a:spcBef>
                <a:spcPts val="0"/>
              </a:spcBef>
              <a:spcAft>
                <a:spcPts val="0"/>
              </a:spcAft>
              <a:buSzPts val="1100"/>
              <a:buNone/>
              <a:defRPr sz="900">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298" name="Shape 1298"/>
          <p:cNvSpPr txBox="1"/>
          <p:nvPr/>
        </p:nvSpPr>
        <p:spPr>
          <a:xfrm>
            <a:off x="10353990" y="5004197"/>
            <a:ext cx="1386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500">
              <a:solidFill>
                <a:srgbClr val="5C646A"/>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834">
          <p15:clr>
            <a:srgbClr val="F26B43"/>
          </p15:clr>
        </p15:guide>
        <p15:guide id="2" pos="269">
          <p15:clr>
            <a:srgbClr val="F26B43"/>
          </p15:clr>
        </p15:guide>
        <p15:guide id="3" orient="horz" pos="2932">
          <p15:clr>
            <a:srgbClr val="F26B43"/>
          </p15:clr>
        </p15:guide>
        <p15:guide id="4" pos="5491">
          <p15:clr>
            <a:srgbClr val="F26B43"/>
          </p15:clr>
        </p15:guide>
        <p15:guide id="5" orient="horz" pos="697">
          <p15:clr>
            <a:srgbClr val="F26B43"/>
          </p15:clr>
        </p15:guide>
        <p15:guide id="6" orient="horz" pos="3060">
          <p15:clr>
            <a:srgbClr val="F26B43"/>
          </p15:clr>
        </p15:guide>
        <p15:guide id="7" orient="horz" pos="29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0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xml"/><Relationship Id="rId3" Type="http://schemas.openxmlformats.org/officeDocument/2006/relationships/image" Target="../media/image108.png"/><Relationship Id="rId4" Type="http://schemas.openxmlformats.org/officeDocument/2006/relationships/image" Target="../media/image104.png"/><Relationship Id="rId5" Type="http://schemas.openxmlformats.org/officeDocument/2006/relationships/image" Target="../media/image10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 Id="rId3" Type="http://schemas.openxmlformats.org/officeDocument/2006/relationships/image" Target="../media/image113.png"/><Relationship Id="rId4" Type="http://schemas.openxmlformats.org/officeDocument/2006/relationships/image" Target="../media/image10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0.xml"/><Relationship Id="rId3" Type="http://schemas.openxmlformats.org/officeDocument/2006/relationships/image" Target="../media/image1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xml"/><Relationship Id="rId3" Type="http://schemas.openxmlformats.org/officeDocument/2006/relationships/image" Target="../media/image109.png"/><Relationship Id="rId4" Type="http://schemas.openxmlformats.org/officeDocument/2006/relationships/image" Target="../media/image104.png"/><Relationship Id="rId5" Type="http://schemas.openxmlformats.org/officeDocument/2006/relationships/image" Target="../media/image10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1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25.xml"/><Relationship Id="rId3" Type="http://schemas.openxmlformats.org/officeDocument/2006/relationships/image" Target="../media/image112.png"/><Relationship Id="rId4" Type="http://schemas.openxmlformats.org/officeDocument/2006/relationships/image" Target="../media/image114.png"/><Relationship Id="rId5" Type="http://schemas.openxmlformats.org/officeDocument/2006/relationships/image" Target="../media/image128.png"/><Relationship Id="rId6" Type="http://schemas.openxmlformats.org/officeDocument/2006/relationships/image" Target="../media/image115.png"/><Relationship Id="rId7" Type="http://schemas.openxmlformats.org/officeDocument/2006/relationships/image" Target="../media/image1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6.xml"/><Relationship Id="rId3" Type="http://schemas.openxmlformats.org/officeDocument/2006/relationships/image" Target="../media/image1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8.xml"/><Relationship Id="rId3" Type="http://schemas.openxmlformats.org/officeDocument/2006/relationships/image" Target="../media/image117.jpg"/><Relationship Id="rId4" Type="http://schemas.openxmlformats.org/officeDocument/2006/relationships/image" Target="../media/image122.jpg"/><Relationship Id="rId5" Type="http://schemas.openxmlformats.org/officeDocument/2006/relationships/image" Target="../media/image1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1.xml"/><Relationship Id="rId3" Type="http://schemas.openxmlformats.org/officeDocument/2006/relationships/image" Target="../media/image12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32.xml"/><Relationship Id="rId3" Type="http://schemas.openxmlformats.org/officeDocument/2006/relationships/image" Target="../media/image1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5.xml"/><Relationship Id="rId3" Type="http://schemas.openxmlformats.org/officeDocument/2006/relationships/hyperlink" Target="https://github.com/sfperfdemo/vel2018-ai" TargetMode="External"/><Relationship Id="rId4" Type="http://schemas.openxmlformats.org/officeDocument/2006/relationships/hyperlink" Target="https://github.com/sfperfdemo/vel2018-ai" TargetMode="External"/><Relationship Id="rId9" Type="http://schemas.openxmlformats.org/officeDocument/2006/relationships/image" Target="../media/image126.jpg"/><Relationship Id="rId5" Type="http://schemas.openxmlformats.org/officeDocument/2006/relationships/hyperlink" Target="https://github.com/sfperfdemo/vel2018-ai" TargetMode="External"/><Relationship Id="rId6" Type="http://schemas.openxmlformats.org/officeDocument/2006/relationships/hyperlink" Target="https://github.com/forcedotcom/Analytics-Cloud-Dataset-Utils" TargetMode="External"/><Relationship Id="rId7" Type="http://schemas.openxmlformats.org/officeDocument/2006/relationships/hyperlink" Target="http://www.salesforce.com/analytics-cloud/overview/" TargetMode="External"/><Relationship Id="rId8" Type="http://schemas.openxmlformats.org/officeDocument/2006/relationships/hyperlink" Target="http://scikit-learn.org" TargetMode="External"/><Relationship Id="rId11" Type="http://schemas.openxmlformats.org/officeDocument/2006/relationships/image" Target="../media/image124.png"/><Relationship Id="rId10" Type="http://schemas.openxmlformats.org/officeDocument/2006/relationships/image" Target="../media/image1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 Id="rId3" Type="http://schemas.openxmlformats.org/officeDocument/2006/relationships/image" Target="../media/image1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 Id="rId3" Type="http://schemas.openxmlformats.org/officeDocument/2006/relationships/image" Target="../media/image10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 Id="rId3" Type="http://schemas.openxmlformats.org/officeDocument/2006/relationships/hyperlink" Target="https://github.com/sfperfdemo/vel2018-a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1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6" name="Shape 1566"/>
        <p:cNvGrpSpPr/>
        <p:nvPr/>
      </p:nvGrpSpPr>
      <p:grpSpPr>
        <a:xfrm>
          <a:off x="0" y="0"/>
          <a:ext cx="0" cy="0"/>
          <a:chOff x="0" y="0"/>
          <a:chExt cx="0" cy="0"/>
        </a:xfrm>
      </p:grpSpPr>
      <p:sp>
        <p:nvSpPr>
          <p:cNvPr id="1567" name="Shape 1567"/>
          <p:cNvSpPr txBox="1"/>
          <p:nvPr>
            <p:ph type="ctrTitle"/>
          </p:nvPr>
        </p:nvSpPr>
        <p:spPr>
          <a:xfrm>
            <a:off x="690000" y="680750"/>
            <a:ext cx="6851100" cy="836700"/>
          </a:xfrm>
          <a:prstGeom prst="rect">
            <a:avLst/>
          </a:prstGeom>
        </p:spPr>
        <p:txBody>
          <a:bodyPr anchorCtr="0" anchor="b" bIns="68575" lIns="68575" spcFirstLastPara="1" rIns="68575" wrap="square" tIns="68575">
            <a:noAutofit/>
          </a:bodyPr>
          <a:lstStyle/>
          <a:p>
            <a:pPr indent="0" lvl="0" marL="0" rtl="0">
              <a:lnSpc>
                <a:spcPct val="100000"/>
              </a:lnSpc>
              <a:spcBef>
                <a:spcPts val="0"/>
              </a:spcBef>
              <a:spcAft>
                <a:spcPts val="0"/>
              </a:spcAft>
              <a:buNone/>
            </a:pPr>
            <a:r>
              <a:rPr lang="en" sz="2800">
                <a:solidFill>
                  <a:srgbClr val="FFFFFF"/>
                </a:solidFill>
                <a:latin typeface="Open Sans"/>
                <a:ea typeface="Open Sans"/>
                <a:cs typeface="Open Sans"/>
                <a:sym typeface="Open Sans"/>
              </a:rPr>
              <a:t>Using AI to solve performance problems</a:t>
            </a:r>
            <a:endParaRPr sz="2800">
              <a:solidFill>
                <a:srgbClr val="FFFFFF"/>
              </a:solidFill>
              <a:latin typeface="Open Sans"/>
              <a:ea typeface="Open Sans"/>
              <a:cs typeface="Open Sans"/>
              <a:sym typeface="Open Sans"/>
            </a:endParaRPr>
          </a:p>
        </p:txBody>
      </p:sp>
      <p:sp>
        <p:nvSpPr>
          <p:cNvPr id="1568" name="Shape 1568"/>
          <p:cNvSpPr txBox="1"/>
          <p:nvPr>
            <p:ph idx="1" type="body"/>
          </p:nvPr>
        </p:nvSpPr>
        <p:spPr>
          <a:xfrm>
            <a:off x="738770" y="2178775"/>
            <a:ext cx="5375700" cy="695400"/>
          </a:xfrm>
          <a:prstGeom prst="rect">
            <a:avLst/>
          </a:prstGeom>
        </p:spPr>
        <p:txBody>
          <a:bodyPr anchorCtr="0" anchor="t" bIns="68575" lIns="68575" spcFirstLastPara="1" rIns="68575" wrap="square" tIns="68575">
            <a:noAutofit/>
          </a:bodyPr>
          <a:lstStyle/>
          <a:p>
            <a:pPr indent="0" lvl="0" marL="0" rtl="0">
              <a:spcBef>
                <a:spcPts val="0"/>
              </a:spcBef>
              <a:spcAft>
                <a:spcPts val="0"/>
              </a:spcAft>
              <a:buNone/>
            </a:pPr>
            <a:r>
              <a:rPr lang="en" sz="1400">
                <a:solidFill>
                  <a:srgbClr val="F3F3F3"/>
                </a:solidFill>
              </a:rPr>
              <a:t>Salesforce Performance Engineering</a:t>
            </a:r>
            <a:endParaRPr sz="1400">
              <a:solidFill>
                <a:srgbClr val="F3F3F3"/>
              </a:solidFill>
            </a:endParaRPr>
          </a:p>
          <a:p>
            <a:pPr indent="0" lvl="0" marL="0" rtl="0">
              <a:spcBef>
                <a:spcPts val="0"/>
              </a:spcBef>
              <a:spcAft>
                <a:spcPts val="0"/>
              </a:spcAft>
              <a:buNone/>
            </a:pPr>
            <a:r>
              <a:rPr lang="en" sz="1200"/>
              <a:t>Jasmin Nakic | Jackie Chu</a:t>
            </a:r>
            <a:endParaRPr sz="1200"/>
          </a:p>
          <a:p>
            <a:pPr indent="0" lvl="0" marL="0" rtl="0">
              <a:spcBef>
                <a:spcPts val="0"/>
              </a:spcBef>
              <a:spcAft>
                <a:spcPts val="0"/>
              </a:spcAft>
              <a:buNone/>
            </a:pPr>
            <a:br>
              <a:rPr lang="en"/>
            </a:br>
            <a:r>
              <a:rPr lang="en" sz="1100"/>
              <a:t>June</a:t>
            </a:r>
            <a:r>
              <a:rPr lang="en" sz="1100"/>
              <a:t>, 2018</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1" name="Shape 1631"/>
        <p:cNvGrpSpPr/>
        <p:nvPr/>
      </p:nvGrpSpPr>
      <p:grpSpPr>
        <a:xfrm>
          <a:off x="0" y="0"/>
          <a:ext cx="0" cy="0"/>
          <a:chOff x="0" y="0"/>
          <a:chExt cx="0" cy="0"/>
        </a:xfrm>
      </p:grpSpPr>
      <p:sp>
        <p:nvSpPr>
          <p:cNvPr id="1632" name="Shape 1632"/>
          <p:cNvSpPr txBox="1"/>
          <p:nvPr/>
        </p:nvSpPr>
        <p:spPr>
          <a:xfrm>
            <a:off x="412250" y="896375"/>
            <a:ext cx="7227300" cy="3959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lang="en" sz="1800">
                <a:solidFill>
                  <a:srgbClr val="222222"/>
                </a:solidFill>
                <a:latin typeface="Quattrocento Sans"/>
                <a:ea typeface="Quattrocento Sans"/>
                <a:cs typeface="Quattrocento Sans"/>
                <a:sym typeface="Quattrocento Sans"/>
              </a:rPr>
              <a:t>Sample Key Metrics (Performance for a web page)</a:t>
            </a:r>
            <a:endParaRPr b="1" sz="1800">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Total Page Time</a:t>
            </a:r>
            <a:endParaRPr>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Browser Processing Time</a:t>
            </a:r>
            <a:endParaRPr>
              <a:solidFill>
                <a:srgbClr val="222222"/>
              </a:solidFill>
              <a:latin typeface="Quattrocento Sans"/>
              <a:ea typeface="Quattrocento Sans"/>
              <a:cs typeface="Quattrocento Sans"/>
              <a:sym typeface="Quattrocento Sans"/>
            </a:endParaRPr>
          </a:p>
          <a:p>
            <a:pPr indent="-317500" lvl="0" marL="457200" rtl="0">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Server Processing Time (for each request)</a:t>
            </a:r>
            <a:endParaRPr>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Chrome Timelines</a:t>
            </a:r>
            <a:endParaRPr>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Action Time (for each action in server request)</a:t>
            </a:r>
            <a:endParaRPr>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 of database operations</a:t>
            </a:r>
            <a:endParaRPr>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Database process time </a:t>
            </a:r>
            <a:endParaRPr>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 of api calls</a:t>
            </a:r>
            <a:endParaRPr>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API process time</a:t>
            </a:r>
            <a:endParaRPr>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 many more</a:t>
            </a:r>
            <a:endParaRPr>
              <a:solidFill>
                <a:srgbClr val="222222"/>
              </a:solidFill>
              <a:latin typeface="Quattrocento Sans"/>
              <a:ea typeface="Quattrocento Sans"/>
              <a:cs typeface="Quattrocento Sans"/>
              <a:sym typeface="Quattrocento Sans"/>
            </a:endParaRPr>
          </a:p>
        </p:txBody>
      </p:sp>
      <p:sp>
        <p:nvSpPr>
          <p:cNvPr id="1633" name="Shape 1633"/>
          <p:cNvSpPr txBox="1"/>
          <p:nvPr>
            <p:ph type="title"/>
          </p:nvPr>
        </p:nvSpPr>
        <p:spPr>
          <a:xfrm>
            <a:off x="371572" y="108647"/>
            <a:ext cx="8286600" cy="742500"/>
          </a:xfrm>
          <a:prstGeom prst="rect">
            <a:avLst/>
          </a:prstGeom>
        </p:spPr>
        <p:txBody>
          <a:bodyPr anchorCtr="0" anchor="b" bIns="68575" lIns="68575" spcFirstLastPara="1" rIns="68575" wrap="square" tIns="68575">
            <a:noAutofit/>
          </a:bodyPr>
          <a:lstStyle/>
          <a:p>
            <a:pPr indent="0" lvl="0" marL="0" rtl="0">
              <a:lnSpc>
                <a:spcPct val="100000"/>
              </a:lnSpc>
              <a:spcBef>
                <a:spcPts val="0"/>
              </a:spcBef>
              <a:spcAft>
                <a:spcPts val="0"/>
              </a:spcAft>
              <a:buNone/>
            </a:pPr>
            <a:r>
              <a:rPr lang="en" sz="2800">
                <a:solidFill>
                  <a:srgbClr val="00A1E0"/>
                </a:solidFill>
                <a:latin typeface="Quattrocento Sans"/>
                <a:ea typeface="Quattrocento Sans"/>
                <a:cs typeface="Quattrocento Sans"/>
                <a:sym typeface="Quattrocento Sans"/>
              </a:rPr>
              <a:t>Use Case: </a:t>
            </a:r>
            <a:r>
              <a:rPr lang="en" sz="2000">
                <a:solidFill>
                  <a:srgbClr val="222222"/>
                </a:solidFill>
                <a:latin typeface="Quattrocento Sans"/>
                <a:ea typeface="Quattrocento Sans"/>
                <a:cs typeface="Quattrocento Sans"/>
                <a:sym typeface="Quattrocento Sans"/>
              </a:rPr>
              <a:t>Perf. Test Result </a:t>
            </a:r>
            <a:r>
              <a:rPr lang="en" sz="2000">
                <a:solidFill>
                  <a:srgbClr val="222222"/>
                </a:solidFill>
                <a:latin typeface="Quattrocento Sans"/>
                <a:ea typeface="Quattrocento Sans"/>
                <a:cs typeface="Quattrocento Sans"/>
                <a:sym typeface="Quattrocento Sans"/>
              </a:rPr>
              <a:t>Classification</a:t>
            </a:r>
            <a:endParaRPr sz="2800">
              <a:solidFill>
                <a:srgbClr val="00A1E0"/>
              </a:solidFill>
              <a:latin typeface="Quattrocento Sans"/>
              <a:ea typeface="Quattrocento Sans"/>
              <a:cs typeface="Quattrocento Sans"/>
              <a:sym typeface="Quattrocento Sans"/>
            </a:endParaRPr>
          </a:p>
          <a:p>
            <a:pPr indent="0" lvl="0" marL="0" rtl="0">
              <a:lnSpc>
                <a:spcPct val="100000"/>
              </a:lnSpc>
              <a:spcBef>
                <a:spcPts val="0"/>
              </a:spcBef>
              <a:spcAft>
                <a:spcPts val="0"/>
              </a:spcAft>
              <a:buNone/>
            </a:pPr>
            <a:r>
              <a:t/>
            </a:r>
            <a:endParaRPr sz="14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7" name="Shape 1637"/>
        <p:cNvGrpSpPr/>
        <p:nvPr/>
      </p:nvGrpSpPr>
      <p:grpSpPr>
        <a:xfrm>
          <a:off x="0" y="0"/>
          <a:ext cx="0" cy="0"/>
          <a:chOff x="0" y="0"/>
          <a:chExt cx="0" cy="0"/>
        </a:xfrm>
      </p:grpSpPr>
      <p:sp>
        <p:nvSpPr>
          <p:cNvPr id="1638" name="Shape 1638"/>
          <p:cNvSpPr txBox="1"/>
          <p:nvPr/>
        </p:nvSpPr>
        <p:spPr>
          <a:xfrm>
            <a:off x="406450" y="905250"/>
            <a:ext cx="7227300" cy="2897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lang="en" sz="1800">
                <a:solidFill>
                  <a:srgbClr val="222222"/>
                </a:solidFill>
                <a:latin typeface="Quattrocento Sans"/>
                <a:ea typeface="Quattrocento Sans"/>
                <a:cs typeface="Quattrocento Sans"/>
                <a:sym typeface="Quattrocento Sans"/>
              </a:rPr>
              <a:t>How can Machine Learning help?</a:t>
            </a:r>
            <a:endParaRPr b="1" sz="1800">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Classify test-runs based on relevant features</a:t>
            </a:r>
            <a:endParaRPr>
              <a:solidFill>
                <a:srgbClr val="222222"/>
              </a:solidFill>
              <a:latin typeface="Quattrocento Sans"/>
              <a:ea typeface="Quattrocento Sans"/>
              <a:cs typeface="Quattrocento Sans"/>
              <a:sym typeface="Quattrocento Sans"/>
            </a:endParaRPr>
          </a:p>
          <a:p>
            <a:pPr indent="-317500" lvl="0" marL="457200" rtl="0">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Help quickly identify potentially issues</a:t>
            </a:r>
            <a:endParaRPr>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Provide insights on test-runs</a:t>
            </a:r>
            <a:endParaRPr>
              <a:solidFill>
                <a:srgbClr val="222222"/>
              </a:solidFill>
              <a:latin typeface="Quattrocento Sans"/>
              <a:ea typeface="Quattrocento Sans"/>
              <a:cs typeface="Quattrocento Sans"/>
              <a:sym typeface="Quattrocento Sans"/>
            </a:endParaRPr>
          </a:p>
          <a:p>
            <a:pPr indent="-317500" lvl="1" marL="9144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E.g. “&lt;XHR/API name&gt; had a significant improvement/regression.”</a:t>
            </a:r>
            <a:endParaRPr>
              <a:solidFill>
                <a:srgbClr val="222222"/>
              </a:solidFill>
              <a:latin typeface="Quattrocento Sans"/>
              <a:ea typeface="Quattrocento Sans"/>
              <a:cs typeface="Quattrocento Sans"/>
              <a:sym typeface="Quattrocento Sans"/>
            </a:endParaRPr>
          </a:p>
          <a:p>
            <a:pPr indent="-317500" lvl="1" marL="9144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E.g.</a:t>
            </a:r>
            <a:r>
              <a:rPr lang="en">
                <a:solidFill>
                  <a:srgbClr val="222222"/>
                </a:solidFill>
                <a:latin typeface="Quattrocento Sans"/>
                <a:ea typeface="Quattrocento Sans"/>
                <a:cs typeface="Quattrocento Sans"/>
                <a:sym typeface="Quattrocento Sans"/>
              </a:rPr>
              <a:t> “Database time is too high. There is potential hardware issue”</a:t>
            </a:r>
            <a:endParaRPr>
              <a:solidFill>
                <a:srgbClr val="222222"/>
              </a:solidFill>
              <a:latin typeface="Quattrocento Sans"/>
              <a:ea typeface="Quattrocento Sans"/>
              <a:cs typeface="Quattrocento Sans"/>
              <a:sym typeface="Quattrocento Sans"/>
            </a:endParaRPr>
          </a:p>
          <a:p>
            <a:pPr indent="-317500" lvl="1" marL="9144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E.g</a:t>
            </a:r>
            <a:r>
              <a:rPr lang="en">
                <a:solidFill>
                  <a:srgbClr val="222222"/>
                </a:solidFill>
                <a:latin typeface="Quattrocento Sans"/>
                <a:ea typeface="Quattrocento Sans"/>
                <a:cs typeface="Quattrocento Sans"/>
                <a:sym typeface="Quattrocento Sans"/>
              </a:rPr>
              <a:t>. “Client side processing time is unstable. Potential Test device issue”</a:t>
            </a:r>
            <a:endParaRPr>
              <a:solidFill>
                <a:srgbClr val="222222"/>
              </a:solidFill>
              <a:latin typeface="Quattrocento Sans"/>
              <a:ea typeface="Quattrocento Sans"/>
              <a:cs typeface="Quattrocento Sans"/>
              <a:sym typeface="Quattrocento Sans"/>
            </a:endParaRPr>
          </a:p>
        </p:txBody>
      </p:sp>
      <p:sp>
        <p:nvSpPr>
          <p:cNvPr id="1639" name="Shape 1639"/>
          <p:cNvSpPr txBox="1"/>
          <p:nvPr>
            <p:ph type="title"/>
          </p:nvPr>
        </p:nvSpPr>
        <p:spPr>
          <a:xfrm>
            <a:off x="371572" y="108647"/>
            <a:ext cx="8286600" cy="742500"/>
          </a:xfrm>
          <a:prstGeom prst="rect">
            <a:avLst/>
          </a:prstGeom>
        </p:spPr>
        <p:txBody>
          <a:bodyPr anchorCtr="0" anchor="b" bIns="68575" lIns="68575" spcFirstLastPara="1" rIns="68575" wrap="square" tIns="68575">
            <a:noAutofit/>
          </a:bodyPr>
          <a:lstStyle/>
          <a:p>
            <a:pPr indent="0" lvl="0" marL="0" rtl="0">
              <a:lnSpc>
                <a:spcPct val="100000"/>
              </a:lnSpc>
              <a:spcBef>
                <a:spcPts val="0"/>
              </a:spcBef>
              <a:spcAft>
                <a:spcPts val="0"/>
              </a:spcAft>
              <a:buNone/>
            </a:pPr>
            <a:r>
              <a:rPr lang="en" sz="2800">
                <a:solidFill>
                  <a:srgbClr val="00A1E0"/>
                </a:solidFill>
                <a:latin typeface="Quattrocento Sans"/>
                <a:ea typeface="Quattrocento Sans"/>
                <a:cs typeface="Quattrocento Sans"/>
                <a:sym typeface="Quattrocento Sans"/>
              </a:rPr>
              <a:t>Use Case: </a:t>
            </a:r>
            <a:r>
              <a:rPr lang="en" sz="2000">
                <a:solidFill>
                  <a:srgbClr val="222222"/>
                </a:solidFill>
                <a:latin typeface="Quattrocento Sans"/>
                <a:ea typeface="Quattrocento Sans"/>
                <a:cs typeface="Quattrocento Sans"/>
                <a:sym typeface="Quattrocento Sans"/>
              </a:rPr>
              <a:t>Perf. Test Result </a:t>
            </a:r>
            <a:r>
              <a:rPr lang="en" sz="2000">
                <a:solidFill>
                  <a:srgbClr val="222222"/>
                </a:solidFill>
                <a:latin typeface="Quattrocento Sans"/>
                <a:ea typeface="Quattrocento Sans"/>
                <a:cs typeface="Quattrocento Sans"/>
                <a:sym typeface="Quattrocento Sans"/>
              </a:rPr>
              <a:t>Classification</a:t>
            </a:r>
            <a:endParaRPr sz="2800">
              <a:solidFill>
                <a:srgbClr val="00A1E0"/>
              </a:solidFill>
              <a:latin typeface="Quattrocento Sans"/>
              <a:ea typeface="Quattrocento Sans"/>
              <a:cs typeface="Quattrocento Sans"/>
              <a:sym typeface="Quattrocento Sans"/>
            </a:endParaRPr>
          </a:p>
          <a:p>
            <a:pPr indent="0" lvl="0" marL="0" rtl="0">
              <a:lnSpc>
                <a:spcPct val="100000"/>
              </a:lnSpc>
              <a:spcBef>
                <a:spcPts val="0"/>
              </a:spcBef>
              <a:spcAft>
                <a:spcPts val="0"/>
              </a:spcAft>
              <a:buNone/>
            </a:pPr>
            <a:r>
              <a:t/>
            </a:r>
            <a:endParaRPr sz="14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3" name="Shape 1643"/>
        <p:cNvGrpSpPr/>
        <p:nvPr/>
      </p:nvGrpSpPr>
      <p:grpSpPr>
        <a:xfrm>
          <a:off x="0" y="0"/>
          <a:ext cx="0" cy="0"/>
          <a:chOff x="0" y="0"/>
          <a:chExt cx="0" cy="0"/>
        </a:xfrm>
      </p:grpSpPr>
      <p:sp>
        <p:nvSpPr>
          <p:cNvPr id="1644" name="Shape 1644"/>
          <p:cNvSpPr txBox="1"/>
          <p:nvPr/>
        </p:nvSpPr>
        <p:spPr>
          <a:xfrm>
            <a:off x="406450" y="1023600"/>
            <a:ext cx="8404800" cy="2225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lang="en" sz="1800">
                <a:solidFill>
                  <a:srgbClr val="222222"/>
                </a:solidFill>
                <a:latin typeface="Quattrocento Sans"/>
                <a:ea typeface="Quattrocento Sans"/>
                <a:cs typeface="Quattrocento Sans"/>
                <a:sym typeface="Quattrocento Sans"/>
              </a:rPr>
              <a:t>Benefits</a:t>
            </a:r>
            <a:endParaRPr b="1" sz="1800">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Reduce time spent on manual process </a:t>
            </a:r>
            <a:r>
              <a:rPr lang="en">
                <a:solidFill>
                  <a:srgbClr val="222222"/>
                </a:solidFill>
                <a:latin typeface="Quattrocento Sans"/>
                <a:ea typeface="Quattrocento Sans"/>
                <a:cs typeface="Quattrocento Sans"/>
                <a:sym typeface="Quattrocento Sans"/>
              </a:rPr>
              <a:t>&amp; allows engineers to focus on larger scale projects</a:t>
            </a:r>
            <a:endParaRPr>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Automatically a</a:t>
            </a:r>
            <a:r>
              <a:rPr lang="en">
                <a:solidFill>
                  <a:srgbClr val="222222"/>
                </a:solidFill>
                <a:latin typeface="Quattrocento Sans"/>
                <a:ea typeface="Quattrocento Sans"/>
                <a:cs typeface="Quattrocento Sans"/>
                <a:sym typeface="Quattrocento Sans"/>
              </a:rPr>
              <a:t>dapt and handle changes</a:t>
            </a:r>
            <a:endParaRPr>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Quickly identifies potential cause of variance / issue</a:t>
            </a:r>
            <a:endParaRPr>
              <a:solidFill>
                <a:srgbClr val="222222"/>
              </a:solidFill>
              <a:latin typeface="Quattrocento Sans"/>
              <a:ea typeface="Quattrocento Sans"/>
              <a:cs typeface="Quattrocento Sans"/>
              <a:sym typeface="Quattrocento Sans"/>
            </a:endParaRPr>
          </a:p>
        </p:txBody>
      </p:sp>
      <p:sp>
        <p:nvSpPr>
          <p:cNvPr id="1645" name="Shape 1645"/>
          <p:cNvSpPr txBox="1"/>
          <p:nvPr>
            <p:ph type="title"/>
          </p:nvPr>
        </p:nvSpPr>
        <p:spPr>
          <a:xfrm>
            <a:off x="371572" y="108647"/>
            <a:ext cx="8286600" cy="742500"/>
          </a:xfrm>
          <a:prstGeom prst="rect">
            <a:avLst/>
          </a:prstGeom>
        </p:spPr>
        <p:txBody>
          <a:bodyPr anchorCtr="0" anchor="b" bIns="68575" lIns="68575" spcFirstLastPara="1" rIns="68575" wrap="square" tIns="68575">
            <a:noAutofit/>
          </a:bodyPr>
          <a:lstStyle/>
          <a:p>
            <a:pPr indent="0" lvl="0" marL="0" rtl="0">
              <a:lnSpc>
                <a:spcPct val="100000"/>
              </a:lnSpc>
              <a:spcBef>
                <a:spcPts val="0"/>
              </a:spcBef>
              <a:spcAft>
                <a:spcPts val="0"/>
              </a:spcAft>
              <a:buNone/>
            </a:pPr>
            <a:r>
              <a:rPr lang="en" sz="2800">
                <a:solidFill>
                  <a:srgbClr val="00A1E0"/>
                </a:solidFill>
                <a:latin typeface="Quattrocento Sans"/>
                <a:ea typeface="Quattrocento Sans"/>
                <a:cs typeface="Quattrocento Sans"/>
                <a:sym typeface="Quattrocento Sans"/>
              </a:rPr>
              <a:t>Use Case: </a:t>
            </a:r>
            <a:r>
              <a:rPr lang="en" sz="2000">
                <a:solidFill>
                  <a:srgbClr val="222222"/>
                </a:solidFill>
                <a:latin typeface="Quattrocento Sans"/>
                <a:ea typeface="Quattrocento Sans"/>
                <a:cs typeface="Quattrocento Sans"/>
                <a:sym typeface="Quattrocento Sans"/>
              </a:rPr>
              <a:t>Perf. Test Result </a:t>
            </a:r>
            <a:r>
              <a:rPr lang="en" sz="2000">
                <a:solidFill>
                  <a:srgbClr val="222222"/>
                </a:solidFill>
                <a:latin typeface="Quattrocento Sans"/>
                <a:ea typeface="Quattrocento Sans"/>
                <a:cs typeface="Quattrocento Sans"/>
                <a:sym typeface="Quattrocento Sans"/>
              </a:rPr>
              <a:t>Classification</a:t>
            </a:r>
            <a:endParaRPr sz="2800">
              <a:solidFill>
                <a:srgbClr val="00A1E0"/>
              </a:solidFill>
              <a:latin typeface="Quattrocento Sans"/>
              <a:ea typeface="Quattrocento Sans"/>
              <a:cs typeface="Quattrocento Sans"/>
              <a:sym typeface="Quattrocento Sans"/>
            </a:endParaRPr>
          </a:p>
          <a:p>
            <a:pPr indent="0" lvl="0" marL="0" rtl="0">
              <a:lnSpc>
                <a:spcPct val="100000"/>
              </a:lnSpc>
              <a:spcBef>
                <a:spcPts val="0"/>
              </a:spcBef>
              <a:spcAft>
                <a:spcPts val="0"/>
              </a:spcAft>
              <a:buNone/>
            </a:pPr>
            <a:r>
              <a:t/>
            </a:r>
            <a:endParaRPr sz="14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9" name="Shape 1649"/>
        <p:cNvGrpSpPr/>
        <p:nvPr/>
      </p:nvGrpSpPr>
      <p:grpSpPr>
        <a:xfrm>
          <a:off x="0" y="0"/>
          <a:ext cx="0" cy="0"/>
          <a:chOff x="0" y="0"/>
          <a:chExt cx="0" cy="0"/>
        </a:xfrm>
      </p:grpSpPr>
      <p:sp>
        <p:nvSpPr>
          <p:cNvPr id="1650" name="Shape 1650"/>
          <p:cNvSpPr txBox="1"/>
          <p:nvPr>
            <p:ph type="ctrTitle"/>
          </p:nvPr>
        </p:nvSpPr>
        <p:spPr>
          <a:xfrm>
            <a:off x="374898" y="1353504"/>
            <a:ext cx="5375700" cy="836700"/>
          </a:xfrm>
          <a:prstGeom prst="rect">
            <a:avLst/>
          </a:prstGeom>
        </p:spPr>
        <p:txBody>
          <a:bodyPr anchorCtr="0" anchor="t" bIns="68575" lIns="68575" spcFirstLastPara="1" rIns="68575" wrap="square" tIns="68575">
            <a:noAutofit/>
          </a:bodyPr>
          <a:lstStyle/>
          <a:p>
            <a:pPr indent="0" lvl="0" marL="0" rtl="0" algn="ctr">
              <a:lnSpc>
                <a:spcPct val="100000"/>
              </a:lnSpc>
              <a:spcBef>
                <a:spcPts val="0"/>
              </a:spcBef>
              <a:spcAft>
                <a:spcPts val="0"/>
              </a:spcAft>
              <a:buNone/>
            </a:pPr>
            <a:r>
              <a:rPr lang="en" sz="2800">
                <a:solidFill>
                  <a:schemeClr val="dk1"/>
                </a:solidFill>
                <a:latin typeface="Quattrocento Sans"/>
                <a:ea typeface="Quattrocento Sans"/>
                <a:cs typeface="Quattrocento Sans"/>
                <a:sym typeface="Quattrocento Sans"/>
              </a:rPr>
              <a:t>Hands-on Exercise</a:t>
            </a:r>
            <a:endParaRPr sz="2800">
              <a:solidFill>
                <a:schemeClr val="dk1"/>
              </a:solidFill>
              <a:latin typeface="Quattrocento Sans"/>
              <a:ea typeface="Quattrocento Sans"/>
              <a:cs typeface="Quattrocento Sans"/>
              <a:sym typeface="Quattrocento Sans"/>
            </a:endParaRPr>
          </a:p>
          <a:p>
            <a:pPr indent="0" lvl="0" marL="0" rtl="0" algn="ctr">
              <a:lnSpc>
                <a:spcPct val="100000"/>
              </a:lnSpc>
              <a:spcBef>
                <a:spcPts val="0"/>
              </a:spcBef>
              <a:spcAft>
                <a:spcPts val="0"/>
              </a:spcAft>
              <a:buNone/>
            </a:pPr>
            <a:r>
              <a:t/>
            </a:r>
            <a:endParaRPr sz="1400">
              <a:solidFill>
                <a:srgbClr val="FFFFFF"/>
              </a:solidFill>
            </a:endParaRPr>
          </a:p>
        </p:txBody>
      </p:sp>
      <p:sp>
        <p:nvSpPr>
          <p:cNvPr id="1651" name="Shape 1651"/>
          <p:cNvSpPr txBox="1"/>
          <p:nvPr/>
        </p:nvSpPr>
        <p:spPr>
          <a:xfrm>
            <a:off x="1564050" y="1866125"/>
            <a:ext cx="5746800" cy="1830300"/>
          </a:xfrm>
          <a:prstGeom prst="rect">
            <a:avLst/>
          </a:prstGeom>
          <a:noFill/>
          <a:ln>
            <a:noFill/>
          </a:ln>
        </p:spPr>
        <p:txBody>
          <a:bodyPr anchorCtr="0" anchor="t" bIns="91425" lIns="91425" spcFirstLastPara="1" rIns="91425" wrap="square" tIns="91425">
            <a:noAutofit/>
          </a:bodyPr>
          <a:lstStyle/>
          <a:p>
            <a:pPr indent="0" lvl="0" marL="0" marR="0" rtl="0">
              <a:lnSpc>
                <a:spcPct val="150000"/>
              </a:lnSpc>
              <a:spcBef>
                <a:spcPts val="0"/>
              </a:spcBef>
              <a:spcAft>
                <a:spcPts val="0"/>
              </a:spcAft>
              <a:buNone/>
            </a:pPr>
            <a:r>
              <a:rPr lang="en" sz="2000">
                <a:solidFill>
                  <a:srgbClr val="222222"/>
                </a:solidFill>
                <a:latin typeface="Quattrocento Sans"/>
                <a:ea typeface="Quattrocento Sans"/>
                <a:cs typeface="Quattrocento Sans"/>
                <a:sym typeface="Quattrocento Sans"/>
              </a:rPr>
              <a:t>Decision Tree Classifier</a:t>
            </a:r>
            <a:endParaRPr sz="2000">
              <a:solidFill>
                <a:srgbClr val="222222"/>
              </a:solidFill>
              <a:latin typeface="Quattrocento Sans"/>
              <a:ea typeface="Quattrocento Sans"/>
              <a:cs typeface="Quattrocento Sans"/>
              <a:sym typeface="Quattrocen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5" name="Shape 1655"/>
        <p:cNvGrpSpPr/>
        <p:nvPr/>
      </p:nvGrpSpPr>
      <p:grpSpPr>
        <a:xfrm>
          <a:off x="0" y="0"/>
          <a:ext cx="0" cy="0"/>
          <a:chOff x="0" y="0"/>
          <a:chExt cx="0" cy="0"/>
        </a:xfrm>
      </p:grpSpPr>
      <p:sp>
        <p:nvSpPr>
          <p:cNvPr id="1656" name="Shape 1656"/>
          <p:cNvSpPr txBox="1"/>
          <p:nvPr/>
        </p:nvSpPr>
        <p:spPr>
          <a:xfrm>
            <a:off x="371575" y="851150"/>
            <a:ext cx="7227300" cy="28974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1800">
                <a:solidFill>
                  <a:srgbClr val="222222"/>
                </a:solidFill>
                <a:latin typeface="Quattrocento Sans"/>
                <a:ea typeface="Quattrocento Sans"/>
                <a:cs typeface="Quattrocento Sans"/>
                <a:sym typeface="Quattrocento Sans"/>
              </a:rPr>
              <a:t>Training Dataset</a:t>
            </a:r>
            <a:endParaRPr b="1" sz="1800">
              <a:solidFill>
                <a:srgbClr val="222222"/>
              </a:solidFill>
              <a:latin typeface="Quattrocento Sans"/>
              <a:ea typeface="Quattrocento Sans"/>
              <a:cs typeface="Quattrocento Sans"/>
              <a:sym typeface="Quattrocento Sans"/>
            </a:endParaRPr>
          </a:p>
          <a:p>
            <a:pPr indent="-317500" lvl="0" marL="457200" rtl="0">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examples used for learning</a:t>
            </a:r>
            <a:endParaRPr>
              <a:solidFill>
                <a:srgbClr val="222222"/>
              </a:solidFill>
              <a:latin typeface="Quattrocento Sans"/>
              <a:ea typeface="Quattrocento Sans"/>
              <a:cs typeface="Quattrocento Sans"/>
              <a:sym typeface="Quattrocento Sans"/>
            </a:endParaRPr>
          </a:p>
          <a:p>
            <a:pPr indent="-317500" lvl="0" marL="457200" rtl="0">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fit the parameters</a:t>
            </a:r>
            <a:endParaRPr>
              <a:solidFill>
                <a:srgbClr val="222222"/>
              </a:solidFill>
              <a:latin typeface="Quattrocento Sans"/>
              <a:ea typeface="Quattrocento Sans"/>
              <a:cs typeface="Quattrocento Sans"/>
              <a:sym typeface="Quattrocento Sans"/>
            </a:endParaRPr>
          </a:p>
          <a:p>
            <a:pPr indent="0" lvl="0" marL="0" rtl="0">
              <a:lnSpc>
                <a:spcPct val="150000"/>
              </a:lnSpc>
              <a:spcBef>
                <a:spcPts val="0"/>
              </a:spcBef>
              <a:spcAft>
                <a:spcPts val="0"/>
              </a:spcAft>
              <a:buNone/>
            </a:pPr>
            <a:r>
              <a:t/>
            </a:r>
            <a:endParaRPr>
              <a:solidFill>
                <a:srgbClr val="222222"/>
              </a:solidFill>
              <a:latin typeface="Quattrocento Sans"/>
              <a:ea typeface="Quattrocento Sans"/>
              <a:cs typeface="Quattrocento Sans"/>
              <a:sym typeface="Quattrocento Sans"/>
            </a:endParaRPr>
          </a:p>
          <a:p>
            <a:pPr indent="0" lvl="0" marL="0" rtl="0">
              <a:lnSpc>
                <a:spcPct val="150000"/>
              </a:lnSpc>
              <a:spcBef>
                <a:spcPts val="0"/>
              </a:spcBef>
              <a:spcAft>
                <a:spcPts val="0"/>
              </a:spcAft>
              <a:buNone/>
            </a:pPr>
            <a:r>
              <a:rPr b="1" lang="en" sz="1800">
                <a:solidFill>
                  <a:srgbClr val="222222"/>
                </a:solidFill>
                <a:latin typeface="Quattrocento Sans"/>
                <a:ea typeface="Quattrocento Sans"/>
                <a:cs typeface="Quattrocento Sans"/>
                <a:sym typeface="Quattrocento Sans"/>
              </a:rPr>
              <a:t>Testing Dataset</a:t>
            </a:r>
            <a:endParaRPr b="1" sz="1800">
              <a:solidFill>
                <a:srgbClr val="222222"/>
              </a:solidFill>
              <a:latin typeface="Quattrocento Sans"/>
              <a:ea typeface="Quattrocento Sans"/>
              <a:cs typeface="Quattrocento Sans"/>
              <a:sym typeface="Quattrocento Sans"/>
            </a:endParaRPr>
          </a:p>
          <a:p>
            <a:pPr indent="-317500" lvl="0" marL="457200" rtl="0">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independent of the training dataset</a:t>
            </a:r>
            <a:endParaRPr>
              <a:solidFill>
                <a:srgbClr val="222222"/>
              </a:solidFill>
              <a:latin typeface="Quattrocento Sans"/>
              <a:ea typeface="Quattrocento Sans"/>
              <a:cs typeface="Quattrocento Sans"/>
              <a:sym typeface="Quattrocento Sans"/>
            </a:endParaRPr>
          </a:p>
          <a:p>
            <a:pPr indent="-317500" lvl="0" marL="457200" rtl="0">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follows the same probability distribution as the training dataset</a:t>
            </a:r>
            <a:endParaRPr>
              <a:solidFill>
                <a:srgbClr val="222222"/>
              </a:solidFill>
              <a:latin typeface="Quattrocento Sans"/>
              <a:ea typeface="Quattrocento Sans"/>
              <a:cs typeface="Quattrocento Sans"/>
              <a:sym typeface="Quattrocento Sans"/>
            </a:endParaRPr>
          </a:p>
        </p:txBody>
      </p:sp>
      <p:sp>
        <p:nvSpPr>
          <p:cNvPr id="1657" name="Shape 1657"/>
          <p:cNvSpPr txBox="1"/>
          <p:nvPr>
            <p:ph type="title"/>
          </p:nvPr>
        </p:nvSpPr>
        <p:spPr>
          <a:xfrm>
            <a:off x="371572" y="108647"/>
            <a:ext cx="8286600" cy="742500"/>
          </a:xfrm>
          <a:prstGeom prst="rect">
            <a:avLst/>
          </a:prstGeom>
        </p:spPr>
        <p:txBody>
          <a:bodyPr anchorCtr="0" anchor="b" bIns="68575" lIns="68575" spcFirstLastPara="1" rIns="68575" wrap="square" tIns="68575">
            <a:noAutofit/>
          </a:bodyPr>
          <a:lstStyle/>
          <a:p>
            <a:pPr indent="0" lvl="0" marL="0" rtl="0">
              <a:lnSpc>
                <a:spcPct val="100000"/>
              </a:lnSpc>
              <a:spcBef>
                <a:spcPts val="0"/>
              </a:spcBef>
              <a:spcAft>
                <a:spcPts val="0"/>
              </a:spcAft>
              <a:buNone/>
            </a:pPr>
            <a:r>
              <a:rPr lang="en" sz="2800">
                <a:solidFill>
                  <a:srgbClr val="00A1E0"/>
                </a:solidFill>
                <a:latin typeface="Quattrocento Sans"/>
                <a:ea typeface="Quattrocento Sans"/>
                <a:cs typeface="Quattrocento Sans"/>
                <a:sym typeface="Quattrocento Sans"/>
              </a:rPr>
              <a:t>Use Case: </a:t>
            </a:r>
            <a:r>
              <a:rPr lang="en" sz="2000">
                <a:solidFill>
                  <a:srgbClr val="222222"/>
                </a:solidFill>
                <a:latin typeface="Quattrocento Sans"/>
                <a:ea typeface="Quattrocento Sans"/>
                <a:cs typeface="Quattrocento Sans"/>
                <a:sym typeface="Quattrocento Sans"/>
              </a:rPr>
              <a:t>Perf. Test Result Classification</a:t>
            </a:r>
            <a:endParaRPr sz="2800">
              <a:solidFill>
                <a:srgbClr val="00A1E0"/>
              </a:solidFill>
              <a:latin typeface="Quattrocento Sans"/>
              <a:ea typeface="Quattrocento Sans"/>
              <a:cs typeface="Quattrocento Sans"/>
              <a:sym typeface="Quattrocento Sans"/>
            </a:endParaRPr>
          </a:p>
          <a:p>
            <a:pPr indent="0" lvl="0" marL="0" rtl="0">
              <a:lnSpc>
                <a:spcPct val="100000"/>
              </a:lnSpc>
              <a:spcBef>
                <a:spcPts val="0"/>
              </a:spcBef>
              <a:spcAft>
                <a:spcPts val="0"/>
              </a:spcAft>
              <a:buNone/>
            </a:pPr>
            <a:r>
              <a:t/>
            </a:r>
            <a:endParaRPr sz="1400">
              <a:solidFill>
                <a:srgbClr val="FFFFFF"/>
              </a:solidFill>
            </a:endParaRPr>
          </a:p>
        </p:txBody>
      </p:sp>
      <p:sp>
        <p:nvSpPr>
          <p:cNvPr id="1658" name="Shape 1658"/>
          <p:cNvSpPr txBox="1"/>
          <p:nvPr/>
        </p:nvSpPr>
        <p:spPr>
          <a:xfrm>
            <a:off x="4903000" y="1006125"/>
            <a:ext cx="3839700" cy="537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B45F06"/>
                </a:solidFill>
                <a:latin typeface="Quattrocento Sans"/>
                <a:ea typeface="Quattrocento Sans"/>
                <a:cs typeface="Quattrocento Sans"/>
                <a:sym typeface="Quattrocento Sans"/>
              </a:rPr>
              <a:t>For this exercise: </a:t>
            </a:r>
            <a:r>
              <a:rPr b="1" lang="en">
                <a:solidFill>
                  <a:srgbClr val="B45F06"/>
                </a:solidFill>
                <a:latin typeface="Quattrocento Sans"/>
                <a:ea typeface="Quattrocento Sans"/>
                <a:cs typeface="Quattrocento Sans"/>
                <a:sym typeface="Quattrocento Sans"/>
              </a:rPr>
              <a:t>PerfRun_TrainingData.csv</a:t>
            </a:r>
            <a:endParaRPr b="1">
              <a:solidFill>
                <a:srgbClr val="B45F06"/>
              </a:solidFill>
              <a:latin typeface="Quattrocento Sans"/>
              <a:ea typeface="Quattrocento Sans"/>
              <a:cs typeface="Quattrocento Sans"/>
              <a:sym typeface="Quattrocento Sans"/>
            </a:endParaRPr>
          </a:p>
        </p:txBody>
      </p:sp>
      <p:sp>
        <p:nvSpPr>
          <p:cNvPr id="1659" name="Shape 1659"/>
          <p:cNvSpPr txBox="1"/>
          <p:nvPr/>
        </p:nvSpPr>
        <p:spPr>
          <a:xfrm>
            <a:off x="4903000" y="2441150"/>
            <a:ext cx="3839700" cy="53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B45F06"/>
                </a:solidFill>
                <a:latin typeface="Quattrocento Sans"/>
                <a:ea typeface="Quattrocento Sans"/>
                <a:cs typeface="Quattrocento Sans"/>
                <a:sym typeface="Quattrocento Sans"/>
              </a:rPr>
              <a:t>For this exercise: </a:t>
            </a:r>
            <a:r>
              <a:rPr b="1" lang="en">
                <a:solidFill>
                  <a:srgbClr val="B45F06"/>
                </a:solidFill>
                <a:latin typeface="Quattrocento Sans"/>
                <a:ea typeface="Quattrocento Sans"/>
                <a:cs typeface="Quattrocento Sans"/>
                <a:sym typeface="Quattrocento Sans"/>
              </a:rPr>
              <a:t>PerfRun_TestData.csv</a:t>
            </a:r>
            <a:endParaRPr b="1">
              <a:solidFill>
                <a:srgbClr val="B45F06"/>
              </a:solidFill>
              <a:latin typeface="Quattrocento Sans"/>
              <a:ea typeface="Quattrocento Sans"/>
              <a:cs typeface="Quattrocento Sans"/>
              <a:sym typeface="Quattrocen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3" name="Shape 1663"/>
        <p:cNvGrpSpPr/>
        <p:nvPr/>
      </p:nvGrpSpPr>
      <p:grpSpPr>
        <a:xfrm>
          <a:off x="0" y="0"/>
          <a:ext cx="0" cy="0"/>
          <a:chOff x="0" y="0"/>
          <a:chExt cx="0" cy="0"/>
        </a:xfrm>
      </p:grpSpPr>
      <p:sp>
        <p:nvSpPr>
          <p:cNvPr id="1664" name="Shape 1664"/>
          <p:cNvSpPr txBox="1"/>
          <p:nvPr/>
        </p:nvSpPr>
        <p:spPr>
          <a:xfrm>
            <a:off x="470875" y="859950"/>
            <a:ext cx="7227300" cy="34236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1800">
                <a:solidFill>
                  <a:srgbClr val="222222"/>
                </a:solidFill>
                <a:latin typeface="Quattrocento Sans"/>
                <a:ea typeface="Quattrocento Sans"/>
                <a:cs typeface="Quattrocento Sans"/>
                <a:sym typeface="Quattrocento Sans"/>
              </a:rPr>
              <a:t>Features </a:t>
            </a:r>
            <a:r>
              <a:rPr lang="en">
                <a:solidFill>
                  <a:srgbClr val="222222"/>
                </a:solidFill>
                <a:latin typeface="Quattrocento Sans"/>
                <a:ea typeface="Quattrocento Sans"/>
                <a:cs typeface="Quattrocento Sans"/>
                <a:sym typeface="Quattrocento Sans"/>
              </a:rPr>
              <a:t>(Simplified example for this exercise)</a:t>
            </a:r>
            <a:endParaRPr>
              <a:solidFill>
                <a:srgbClr val="222222"/>
              </a:solidFill>
              <a:latin typeface="Quattrocento Sans"/>
              <a:ea typeface="Quattrocento Sans"/>
              <a:cs typeface="Quattrocento Sans"/>
              <a:sym typeface="Quattrocento Sans"/>
            </a:endParaRPr>
          </a:p>
          <a:p>
            <a:pPr indent="-317500" lvl="0" marL="457200" rtl="0">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PageTime_ms,</a:t>
            </a:r>
            <a:endParaRPr>
              <a:solidFill>
                <a:srgbClr val="222222"/>
              </a:solidFill>
              <a:latin typeface="Quattrocento Sans"/>
              <a:ea typeface="Quattrocento Sans"/>
              <a:cs typeface="Quattrocento Sans"/>
              <a:sym typeface="Quattrocento Sans"/>
            </a:endParaRPr>
          </a:p>
          <a:p>
            <a:pPr indent="-317500" lvl="0" marL="457200" rtl="0">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TotalServerTime_ms,</a:t>
            </a:r>
            <a:endParaRPr>
              <a:solidFill>
                <a:srgbClr val="222222"/>
              </a:solidFill>
              <a:latin typeface="Quattrocento Sans"/>
              <a:ea typeface="Quattrocento Sans"/>
              <a:cs typeface="Quattrocento Sans"/>
              <a:sym typeface="Quattrocento Sans"/>
            </a:endParaRPr>
          </a:p>
          <a:p>
            <a:pPr indent="-317500" lvl="0" marL="457200" rtl="0">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TotalBrowserTime_ms,</a:t>
            </a:r>
            <a:endParaRPr>
              <a:solidFill>
                <a:srgbClr val="222222"/>
              </a:solidFill>
              <a:latin typeface="Quattrocento Sans"/>
              <a:ea typeface="Quattrocento Sans"/>
              <a:cs typeface="Quattrocento Sans"/>
              <a:sym typeface="Quattrocento Sans"/>
            </a:endParaRPr>
          </a:p>
          <a:p>
            <a:pPr indent="-317500" lvl="0" marL="457200" rtl="0">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Action_count,</a:t>
            </a:r>
            <a:endParaRPr>
              <a:solidFill>
                <a:srgbClr val="222222"/>
              </a:solidFill>
              <a:latin typeface="Quattrocento Sans"/>
              <a:ea typeface="Quattrocento Sans"/>
              <a:cs typeface="Quattrocento Sans"/>
              <a:sym typeface="Quattrocento Sans"/>
            </a:endParaRPr>
          </a:p>
          <a:p>
            <a:pPr indent="-317500" lvl="0" marL="457200" rtl="0">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Api_count,</a:t>
            </a:r>
            <a:endParaRPr>
              <a:solidFill>
                <a:srgbClr val="222222"/>
              </a:solidFill>
              <a:latin typeface="Quattrocento Sans"/>
              <a:ea typeface="Quattrocento Sans"/>
              <a:cs typeface="Quattrocento Sans"/>
              <a:sym typeface="Quattrocento Sans"/>
            </a:endParaRPr>
          </a:p>
          <a:p>
            <a:pPr indent="-317500" lvl="0" marL="457200" rtl="0">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Db_count,</a:t>
            </a:r>
            <a:endParaRPr>
              <a:solidFill>
                <a:srgbClr val="222222"/>
              </a:solidFill>
              <a:latin typeface="Quattrocento Sans"/>
              <a:ea typeface="Quattrocento Sans"/>
              <a:cs typeface="Quattrocento Sans"/>
              <a:sym typeface="Quattrocento Sans"/>
            </a:endParaRPr>
          </a:p>
          <a:p>
            <a:pPr indent="-317500" lvl="0" marL="457200" rtl="0">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DbTime_ms,</a:t>
            </a:r>
            <a:endParaRPr>
              <a:solidFill>
                <a:srgbClr val="222222"/>
              </a:solidFill>
              <a:latin typeface="Quattrocento Sans"/>
              <a:ea typeface="Quattrocento Sans"/>
              <a:cs typeface="Quattrocento Sans"/>
              <a:sym typeface="Quattrocento Sans"/>
            </a:endParaRPr>
          </a:p>
          <a:p>
            <a:pPr indent="-317500" lvl="0" marL="457200" rtl="0">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Xhr_count</a:t>
            </a:r>
            <a:endParaRPr>
              <a:solidFill>
                <a:srgbClr val="222222"/>
              </a:solidFill>
              <a:latin typeface="Quattrocento Sans"/>
              <a:ea typeface="Quattrocento Sans"/>
              <a:cs typeface="Quattrocento Sans"/>
              <a:sym typeface="Quattrocento Sans"/>
            </a:endParaRPr>
          </a:p>
        </p:txBody>
      </p:sp>
      <p:sp>
        <p:nvSpPr>
          <p:cNvPr id="1665" name="Shape 1665"/>
          <p:cNvSpPr txBox="1"/>
          <p:nvPr>
            <p:ph type="title"/>
          </p:nvPr>
        </p:nvSpPr>
        <p:spPr>
          <a:xfrm>
            <a:off x="371572" y="108647"/>
            <a:ext cx="8286600" cy="742500"/>
          </a:xfrm>
          <a:prstGeom prst="rect">
            <a:avLst/>
          </a:prstGeom>
        </p:spPr>
        <p:txBody>
          <a:bodyPr anchorCtr="0" anchor="b" bIns="68575" lIns="68575" spcFirstLastPara="1" rIns="68575" wrap="square" tIns="68575">
            <a:noAutofit/>
          </a:bodyPr>
          <a:lstStyle/>
          <a:p>
            <a:pPr indent="0" lvl="0" marL="0" rtl="0">
              <a:lnSpc>
                <a:spcPct val="100000"/>
              </a:lnSpc>
              <a:spcBef>
                <a:spcPts val="0"/>
              </a:spcBef>
              <a:spcAft>
                <a:spcPts val="0"/>
              </a:spcAft>
              <a:buNone/>
            </a:pPr>
            <a:r>
              <a:rPr lang="en" sz="2800">
                <a:solidFill>
                  <a:srgbClr val="00A1E0"/>
                </a:solidFill>
                <a:latin typeface="Quattrocento Sans"/>
                <a:ea typeface="Quattrocento Sans"/>
                <a:cs typeface="Quattrocento Sans"/>
                <a:sym typeface="Quattrocento Sans"/>
              </a:rPr>
              <a:t>Use Case: </a:t>
            </a:r>
            <a:r>
              <a:rPr lang="en" sz="2000">
                <a:solidFill>
                  <a:srgbClr val="222222"/>
                </a:solidFill>
                <a:latin typeface="Quattrocento Sans"/>
                <a:ea typeface="Quattrocento Sans"/>
                <a:cs typeface="Quattrocento Sans"/>
                <a:sym typeface="Quattrocento Sans"/>
              </a:rPr>
              <a:t>Perf. Test Result Classification</a:t>
            </a:r>
            <a:endParaRPr sz="2800">
              <a:solidFill>
                <a:srgbClr val="00A1E0"/>
              </a:solidFill>
              <a:latin typeface="Quattrocento Sans"/>
              <a:ea typeface="Quattrocento Sans"/>
              <a:cs typeface="Quattrocento Sans"/>
              <a:sym typeface="Quattrocento Sans"/>
            </a:endParaRPr>
          </a:p>
          <a:p>
            <a:pPr indent="0" lvl="0" marL="0" rtl="0">
              <a:lnSpc>
                <a:spcPct val="100000"/>
              </a:lnSpc>
              <a:spcBef>
                <a:spcPts val="0"/>
              </a:spcBef>
              <a:spcAft>
                <a:spcPts val="0"/>
              </a:spcAft>
              <a:buNone/>
            </a:pPr>
            <a:r>
              <a:t/>
            </a:r>
            <a:endParaRPr sz="14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sp>
        <p:nvSpPr>
          <p:cNvPr id="1670" name="Shape 1670"/>
          <p:cNvSpPr txBox="1"/>
          <p:nvPr/>
        </p:nvSpPr>
        <p:spPr>
          <a:xfrm>
            <a:off x="470875" y="859950"/>
            <a:ext cx="4101000" cy="34236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1800">
                <a:solidFill>
                  <a:srgbClr val="222222"/>
                </a:solidFill>
                <a:latin typeface="Quattrocento Sans"/>
                <a:ea typeface="Quattrocento Sans"/>
                <a:cs typeface="Quattrocento Sans"/>
                <a:sym typeface="Quattrocento Sans"/>
              </a:rPr>
              <a:t>Basic Classifiers</a:t>
            </a:r>
            <a:endParaRPr b="1" sz="1800">
              <a:solidFill>
                <a:srgbClr val="222222"/>
              </a:solidFill>
              <a:latin typeface="Quattrocento Sans"/>
              <a:ea typeface="Quattrocento Sans"/>
              <a:cs typeface="Quattrocento Sans"/>
              <a:sym typeface="Quattrocento Sans"/>
            </a:endParaRPr>
          </a:p>
          <a:p>
            <a:pPr indent="-342900" lvl="0" marL="457200" rtl="0">
              <a:lnSpc>
                <a:spcPct val="150000"/>
              </a:lnSpc>
              <a:spcBef>
                <a:spcPts val="0"/>
              </a:spcBef>
              <a:spcAft>
                <a:spcPts val="0"/>
              </a:spcAft>
              <a:buClr>
                <a:srgbClr val="222222"/>
              </a:buClr>
              <a:buSzPts val="1800"/>
              <a:buFont typeface="Quattrocento Sans"/>
              <a:buChar char="●"/>
            </a:pPr>
            <a:r>
              <a:rPr lang="en" sz="1800">
                <a:solidFill>
                  <a:srgbClr val="222222"/>
                </a:solidFill>
                <a:latin typeface="Quattrocento Sans"/>
                <a:ea typeface="Quattrocento Sans"/>
                <a:cs typeface="Quattrocento Sans"/>
                <a:sym typeface="Quattrocento Sans"/>
              </a:rPr>
              <a:t>Exercise #1 - Decision Tree</a:t>
            </a:r>
            <a:endParaRPr sz="1800">
              <a:solidFill>
                <a:srgbClr val="222222"/>
              </a:solidFill>
              <a:latin typeface="Quattrocento Sans"/>
              <a:ea typeface="Quattrocento Sans"/>
              <a:cs typeface="Quattrocento Sans"/>
              <a:sym typeface="Quattrocento Sans"/>
            </a:endParaRPr>
          </a:p>
          <a:p>
            <a:pPr indent="-342900" lvl="1" marL="914400" rtl="0">
              <a:lnSpc>
                <a:spcPct val="115000"/>
              </a:lnSpc>
              <a:spcBef>
                <a:spcPts val="0"/>
              </a:spcBef>
              <a:spcAft>
                <a:spcPts val="0"/>
              </a:spcAft>
              <a:buClr>
                <a:srgbClr val="222222"/>
              </a:buClr>
              <a:buSzPts val="1800"/>
              <a:buFont typeface="Quattrocento Sans"/>
              <a:buChar char="○"/>
            </a:pPr>
            <a:r>
              <a:rPr lang="en" sz="1700">
                <a:solidFill>
                  <a:srgbClr val="5B5B5B"/>
                </a:solidFill>
              </a:rPr>
              <a:t>Choose variable at each level that best splits the datase</a:t>
            </a:r>
            <a:r>
              <a:rPr lang="en" sz="1700">
                <a:solidFill>
                  <a:srgbClr val="5B5B5B"/>
                </a:solidFill>
              </a:rPr>
              <a:t>t splits the data</a:t>
            </a:r>
            <a:endParaRPr sz="1800">
              <a:solidFill>
                <a:srgbClr val="222222"/>
              </a:solidFill>
              <a:latin typeface="Quattrocento Sans"/>
              <a:ea typeface="Quattrocento Sans"/>
              <a:cs typeface="Quattrocento Sans"/>
              <a:sym typeface="Quattrocento Sans"/>
            </a:endParaRPr>
          </a:p>
        </p:txBody>
      </p:sp>
      <p:sp>
        <p:nvSpPr>
          <p:cNvPr id="1671" name="Shape 1671"/>
          <p:cNvSpPr txBox="1"/>
          <p:nvPr>
            <p:ph type="title"/>
          </p:nvPr>
        </p:nvSpPr>
        <p:spPr>
          <a:xfrm>
            <a:off x="371572" y="108647"/>
            <a:ext cx="8286600" cy="742500"/>
          </a:xfrm>
          <a:prstGeom prst="rect">
            <a:avLst/>
          </a:prstGeom>
        </p:spPr>
        <p:txBody>
          <a:bodyPr anchorCtr="0" anchor="b" bIns="68575" lIns="68575" spcFirstLastPara="1" rIns="68575" wrap="square" tIns="68575">
            <a:noAutofit/>
          </a:bodyPr>
          <a:lstStyle/>
          <a:p>
            <a:pPr indent="0" lvl="0" marL="0" rtl="0">
              <a:lnSpc>
                <a:spcPct val="100000"/>
              </a:lnSpc>
              <a:spcBef>
                <a:spcPts val="0"/>
              </a:spcBef>
              <a:spcAft>
                <a:spcPts val="0"/>
              </a:spcAft>
              <a:buNone/>
            </a:pPr>
            <a:r>
              <a:rPr lang="en" sz="2800">
                <a:solidFill>
                  <a:srgbClr val="00A1E0"/>
                </a:solidFill>
                <a:latin typeface="Quattrocento Sans"/>
                <a:ea typeface="Quattrocento Sans"/>
                <a:cs typeface="Quattrocento Sans"/>
                <a:sym typeface="Quattrocento Sans"/>
              </a:rPr>
              <a:t>Use Case: </a:t>
            </a:r>
            <a:r>
              <a:rPr lang="en" sz="2000">
                <a:solidFill>
                  <a:srgbClr val="222222"/>
                </a:solidFill>
                <a:latin typeface="Quattrocento Sans"/>
                <a:ea typeface="Quattrocento Sans"/>
                <a:cs typeface="Quattrocento Sans"/>
                <a:sym typeface="Quattrocento Sans"/>
              </a:rPr>
              <a:t>Perf. Test Result Classification</a:t>
            </a:r>
            <a:endParaRPr sz="2800">
              <a:solidFill>
                <a:srgbClr val="00A1E0"/>
              </a:solidFill>
              <a:latin typeface="Quattrocento Sans"/>
              <a:ea typeface="Quattrocento Sans"/>
              <a:cs typeface="Quattrocento Sans"/>
              <a:sym typeface="Quattrocento Sans"/>
            </a:endParaRPr>
          </a:p>
          <a:p>
            <a:pPr indent="0" lvl="0" marL="0" rtl="0">
              <a:lnSpc>
                <a:spcPct val="100000"/>
              </a:lnSpc>
              <a:spcBef>
                <a:spcPts val="0"/>
              </a:spcBef>
              <a:spcAft>
                <a:spcPts val="0"/>
              </a:spcAft>
              <a:buNone/>
            </a:pPr>
            <a:r>
              <a:t/>
            </a:r>
            <a:endParaRPr sz="1400">
              <a:solidFill>
                <a:srgbClr val="FFFFFF"/>
              </a:solidFill>
            </a:endParaRPr>
          </a:p>
        </p:txBody>
      </p:sp>
      <p:pic>
        <p:nvPicPr>
          <p:cNvPr descr="random_tree.jpg" id="1672" name="Shape 1672"/>
          <p:cNvPicPr preferRelativeResize="0"/>
          <p:nvPr/>
        </p:nvPicPr>
        <p:blipFill>
          <a:blip r:embed="rId3">
            <a:alphaModFix/>
          </a:blip>
          <a:stretch>
            <a:fillRect/>
          </a:stretch>
        </p:blipFill>
        <p:spPr>
          <a:xfrm>
            <a:off x="4464234" y="1668913"/>
            <a:ext cx="4457571" cy="21322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6" name="Shape 1676"/>
        <p:cNvGrpSpPr/>
        <p:nvPr/>
      </p:nvGrpSpPr>
      <p:grpSpPr>
        <a:xfrm>
          <a:off x="0" y="0"/>
          <a:ext cx="0" cy="0"/>
          <a:chOff x="0" y="0"/>
          <a:chExt cx="0" cy="0"/>
        </a:xfrm>
      </p:grpSpPr>
      <p:sp>
        <p:nvSpPr>
          <p:cNvPr id="1677" name="Shape 1677"/>
          <p:cNvSpPr txBox="1"/>
          <p:nvPr>
            <p:ph type="ctrTitle"/>
          </p:nvPr>
        </p:nvSpPr>
        <p:spPr>
          <a:xfrm>
            <a:off x="1555775" y="1353300"/>
            <a:ext cx="4194900" cy="836700"/>
          </a:xfrm>
          <a:prstGeom prst="rect">
            <a:avLst/>
          </a:prstGeom>
        </p:spPr>
        <p:txBody>
          <a:bodyPr anchorCtr="0" anchor="t" bIns="68575" lIns="68575" spcFirstLastPara="1" rIns="68575" wrap="square" tIns="68575">
            <a:noAutofit/>
          </a:bodyPr>
          <a:lstStyle/>
          <a:p>
            <a:pPr indent="0" lvl="0" marL="0" rtl="0">
              <a:lnSpc>
                <a:spcPct val="100000"/>
              </a:lnSpc>
              <a:spcBef>
                <a:spcPts val="0"/>
              </a:spcBef>
              <a:spcAft>
                <a:spcPts val="0"/>
              </a:spcAft>
              <a:buNone/>
            </a:pPr>
            <a:r>
              <a:rPr lang="en" sz="2800">
                <a:solidFill>
                  <a:schemeClr val="dk1"/>
                </a:solidFill>
                <a:latin typeface="Quattrocento Sans"/>
                <a:ea typeface="Quattrocento Sans"/>
                <a:cs typeface="Quattrocento Sans"/>
                <a:sym typeface="Quattrocento Sans"/>
              </a:rPr>
              <a:t>Hands-on Exercise</a:t>
            </a:r>
            <a:endParaRPr sz="2800">
              <a:solidFill>
                <a:schemeClr val="dk1"/>
              </a:solidFill>
              <a:latin typeface="Quattrocento Sans"/>
              <a:ea typeface="Quattrocento Sans"/>
              <a:cs typeface="Quattrocento Sans"/>
              <a:sym typeface="Quattrocento Sans"/>
            </a:endParaRPr>
          </a:p>
          <a:p>
            <a:pPr indent="0" lvl="0" marL="0" rtl="0" algn="ctr">
              <a:lnSpc>
                <a:spcPct val="100000"/>
              </a:lnSpc>
              <a:spcBef>
                <a:spcPts val="0"/>
              </a:spcBef>
              <a:spcAft>
                <a:spcPts val="0"/>
              </a:spcAft>
              <a:buNone/>
            </a:pPr>
            <a:r>
              <a:t/>
            </a:r>
            <a:endParaRPr sz="1400"/>
          </a:p>
          <a:p>
            <a:pPr indent="0" lvl="0" marL="0" rtl="0">
              <a:lnSpc>
                <a:spcPct val="100000"/>
              </a:lnSpc>
              <a:spcBef>
                <a:spcPts val="0"/>
              </a:spcBef>
              <a:spcAft>
                <a:spcPts val="0"/>
              </a:spcAft>
              <a:buNone/>
            </a:pPr>
            <a:r>
              <a:t/>
            </a:r>
            <a:endParaRPr sz="1400">
              <a:solidFill>
                <a:srgbClr val="FFFFFF"/>
              </a:solidFill>
            </a:endParaRPr>
          </a:p>
        </p:txBody>
      </p:sp>
      <p:sp>
        <p:nvSpPr>
          <p:cNvPr id="1678" name="Shape 1678"/>
          <p:cNvSpPr txBox="1"/>
          <p:nvPr/>
        </p:nvSpPr>
        <p:spPr>
          <a:xfrm>
            <a:off x="1555775" y="1866125"/>
            <a:ext cx="5097600" cy="1830300"/>
          </a:xfrm>
          <a:prstGeom prst="rect">
            <a:avLst/>
          </a:prstGeom>
          <a:noFill/>
          <a:ln>
            <a:noFill/>
          </a:ln>
        </p:spPr>
        <p:txBody>
          <a:bodyPr anchorCtr="0" anchor="t" bIns="91425" lIns="91425" spcFirstLastPara="1" rIns="91425" wrap="square" tIns="91425">
            <a:noAutofit/>
          </a:bodyPr>
          <a:lstStyle/>
          <a:p>
            <a:pPr indent="0" lvl="0" marL="0" marR="0" rtl="0">
              <a:lnSpc>
                <a:spcPct val="150000"/>
              </a:lnSpc>
              <a:spcBef>
                <a:spcPts val="0"/>
              </a:spcBef>
              <a:spcAft>
                <a:spcPts val="0"/>
              </a:spcAft>
              <a:buNone/>
            </a:pPr>
            <a:r>
              <a:rPr lang="en" sz="2000">
                <a:solidFill>
                  <a:srgbClr val="222222"/>
                </a:solidFill>
                <a:latin typeface="Quattrocento Sans"/>
                <a:ea typeface="Quattrocento Sans"/>
                <a:cs typeface="Quattrocento Sans"/>
                <a:sym typeface="Quattrocento Sans"/>
              </a:rPr>
              <a:t>Decision Tree Classifier</a:t>
            </a:r>
            <a:r>
              <a:rPr lang="en" sz="2000">
                <a:solidFill>
                  <a:srgbClr val="222222"/>
                </a:solidFill>
                <a:latin typeface="Quattrocento Sans"/>
                <a:ea typeface="Quattrocento Sans"/>
                <a:cs typeface="Quattrocento Sans"/>
                <a:sym typeface="Quattrocento Sans"/>
              </a:rPr>
              <a:t> Model Fit</a:t>
            </a:r>
            <a:endParaRPr sz="2000">
              <a:solidFill>
                <a:srgbClr val="222222"/>
              </a:solidFill>
              <a:latin typeface="Quattrocento Sans"/>
              <a:ea typeface="Quattrocento Sans"/>
              <a:cs typeface="Quattrocento Sans"/>
              <a:sym typeface="Quattrocen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2" name="Shape 1682"/>
        <p:cNvGrpSpPr/>
        <p:nvPr/>
      </p:nvGrpSpPr>
      <p:grpSpPr>
        <a:xfrm>
          <a:off x="0" y="0"/>
          <a:ext cx="0" cy="0"/>
          <a:chOff x="0" y="0"/>
          <a:chExt cx="0" cy="0"/>
        </a:xfrm>
      </p:grpSpPr>
      <p:sp>
        <p:nvSpPr>
          <p:cNvPr id="1683" name="Shape 1683"/>
          <p:cNvSpPr txBox="1"/>
          <p:nvPr/>
        </p:nvSpPr>
        <p:spPr>
          <a:xfrm>
            <a:off x="471000" y="2571750"/>
            <a:ext cx="5809800" cy="34236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1800">
                <a:solidFill>
                  <a:srgbClr val="222222"/>
                </a:solidFill>
                <a:latin typeface="Quattrocento Sans"/>
                <a:ea typeface="Quattrocento Sans"/>
                <a:cs typeface="Quattrocento Sans"/>
                <a:sym typeface="Quattrocento Sans"/>
              </a:rPr>
              <a:t>Overfitting</a:t>
            </a:r>
            <a:endParaRPr b="1" sz="1800">
              <a:solidFill>
                <a:srgbClr val="222222"/>
              </a:solidFill>
              <a:latin typeface="Quattrocento Sans"/>
              <a:ea typeface="Quattrocento Sans"/>
              <a:cs typeface="Quattrocento Sans"/>
              <a:sym typeface="Quattrocento Sans"/>
            </a:endParaRPr>
          </a:p>
          <a:p>
            <a:pPr indent="-304800" lvl="0" marL="457200" rtl="0">
              <a:lnSpc>
                <a:spcPct val="150000"/>
              </a:lnSpc>
              <a:spcBef>
                <a:spcPts val="0"/>
              </a:spcBef>
              <a:spcAft>
                <a:spcPts val="0"/>
              </a:spcAft>
              <a:buClr>
                <a:srgbClr val="222222"/>
              </a:buClr>
              <a:buSzPts val="1200"/>
              <a:buFont typeface="Quattrocento Sans"/>
              <a:buChar char="●"/>
            </a:pPr>
            <a:r>
              <a:rPr lang="en" sz="1200">
                <a:solidFill>
                  <a:srgbClr val="444444"/>
                </a:solidFill>
                <a:highlight>
                  <a:srgbClr val="FFFFFF"/>
                </a:highlight>
                <a:latin typeface="Open Sans"/>
                <a:ea typeface="Open Sans"/>
                <a:cs typeface="Open Sans"/>
                <a:sym typeface="Open Sans"/>
              </a:rPr>
              <a:t>model is too flexible - performs well on the training data, but not on the testing data</a:t>
            </a:r>
            <a:endParaRPr b="1" sz="1200">
              <a:solidFill>
                <a:srgbClr val="222222"/>
              </a:solidFill>
              <a:latin typeface="Quattrocento Sans"/>
              <a:ea typeface="Quattrocento Sans"/>
              <a:cs typeface="Quattrocento Sans"/>
              <a:sym typeface="Quattrocento Sans"/>
            </a:endParaRPr>
          </a:p>
          <a:p>
            <a:pPr indent="0" lvl="0" marL="0" rtl="0">
              <a:lnSpc>
                <a:spcPct val="150000"/>
              </a:lnSpc>
              <a:spcBef>
                <a:spcPts val="0"/>
              </a:spcBef>
              <a:spcAft>
                <a:spcPts val="0"/>
              </a:spcAft>
              <a:buNone/>
            </a:pPr>
            <a:r>
              <a:rPr b="1" lang="en" sz="1800">
                <a:solidFill>
                  <a:srgbClr val="222222"/>
                </a:solidFill>
                <a:latin typeface="Quattrocento Sans"/>
                <a:ea typeface="Quattrocento Sans"/>
                <a:cs typeface="Quattrocento Sans"/>
                <a:sym typeface="Quattrocento Sans"/>
              </a:rPr>
              <a:t>Underfitting</a:t>
            </a:r>
            <a:endParaRPr b="1" sz="1800">
              <a:solidFill>
                <a:srgbClr val="222222"/>
              </a:solidFill>
              <a:latin typeface="Quattrocento Sans"/>
              <a:ea typeface="Quattrocento Sans"/>
              <a:cs typeface="Quattrocento Sans"/>
              <a:sym typeface="Quattrocento Sans"/>
            </a:endParaRPr>
          </a:p>
          <a:p>
            <a:pPr indent="-317500" lvl="0" marL="457200" rtl="0">
              <a:lnSpc>
                <a:spcPct val="150000"/>
              </a:lnSpc>
              <a:spcBef>
                <a:spcPts val="0"/>
              </a:spcBef>
              <a:spcAft>
                <a:spcPts val="0"/>
              </a:spcAft>
              <a:buClr>
                <a:srgbClr val="222222"/>
              </a:buClr>
              <a:buSzPts val="1400"/>
              <a:buFont typeface="Quattrocento Sans"/>
              <a:buChar char="●"/>
            </a:pPr>
            <a:r>
              <a:rPr lang="en" sz="1200">
                <a:solidFill>
                  <a:srgbClr val="444444"/>
                </a:solidFill>
                <a:highlight>
                  <a:srgbClr val="FFFFFF"/>
                </a:highlight>
                <a:latin typeface="Open Sans"/>
                <a:ea typeface="Open Sans"/>
                <a:cs typeface="Open Sans"/>
                <a:sym typeface="Open Sans"/>
              </a:rPr>
              <a:t>model is too simple - performs poorly on the training data</a:t>
            </a:r>
            <a:endParaRPr b="1">
              <a:solidFill>
                <a:srgbClr val="222222"/>
              </a:solidFill>
              <a:latin typeface="Quattrocento Sans"/>
              <a:ea typeface="Quattrocento Sans"/>
              <a:cs typeface="Quattrocento Sans"/>
              <a:sym typeface="Quattrocento Sans"/>
            </a:endParaRPr>
          </a:p>
        </p:txBody>
      </p:sp>
      <p:sp>
        <p:nvSpPr>
          <p:cNvPr id="1684" name="Shape 1684"/>
          <p:cNvSpPr txBox="1"/>
          <p:nvPr>
            <p:ph type="title"/>
          </p:nvPr>
        </p:nvSpPr>
        <p:spPr>
          <a:xfrm>
            <a:off x="371572" y="108647"/>
            <a:ext cx="8286600" cy="742500"/>
          </a:xfrm>
          <a:prstGeom prst="rect">
            <a:avLst/>
          </a:prstGeom>
        </p:spPr>
        <p:txBody>
          <a:bodyPr anchorCtr="0" anchor="b" bIns="68575" lIns="68575" spcFirstLastPara="1" rIns="68575" wrap="square" tIns="68575">
            <a:noAutofit/>
          </a:bodyPr>
          <a:lstStyle/>
          <a:p>
            <a:pPr indent="0" lvl="0" marL="0" rtl="0">
              <a:lnSpc>
                <a:spcPct val="100000"/>
              </a:lnSpc>
              <a:spcBef>
                <a:spcPts val="0"/>
              </a:spcBef>
              <a:spcAft>
                <a:spcPts val="0"/>
              </a:spcAft>
              <a:buNone/>
            </a:pPr>
            <a:r>
              <a:rPr lang="en" sz="2800">
                <a:solidFill>
                  <a:srgbClr val="00A1E0"/>
                </a:solidFill>
                <a:latin typeface="Quattrocento Sans"/>
                <a:ea typeface="Quattrocento Sans"/>
                <a:cs typeface="Quattrocento Sans"/>
                <a:sym typeface="Quattrocento Sans"/>
              </a:rPr>
              <a:t>Use Case: </a:t>
            </a:r>
            <a:r>
              <a:rPr lang="en" sz="2000">
                <a:solidFill>
                  <a:srgbClr val="222222"/>
                </a:solidFill>
                <a:latin typeface="Quattrocento Sans"/>
                <a:ea typeface="Quattrocento Sans"/>
                <a:cs typeface="Quattrocento Sans"/>
                <a:sym typeface="Quattrocento Sans"/>
              </a:rPr>
              <a:t>Perf. Test Result Classification</a:t>
            </a:r>
            <a:endParaRPr sz="2800">
              <a:solidFill>
                <a:srgbClr val="00A1E0"/>
              </a:solidFill>
              <a:latin typeface="Quattrocento Sans"/>
              <a:ea typeface="Quattrocento Sans"/>
              <a:cs typeface="Quattrocento Sans"/>
              <a:sym typeface="Quattrocento Sans"/>
            </a:endParaRPr>
          </a:p>
          <a:p>
            <a:pPr indent="0" lvl="0" marL="0" rtl="0">
              <a:lnSpc>
                <a:spcPct val="100000"/>
              </a:lnSpc>
              <a:spcBef>
                <a:spcPts val="0"/>
              </a:spcBef>
              <a:spcAft>
                <a:spcPts val="0"/>
              </a:spcAft>
              <a:buNone/>
            </a:pPr>
            <a:r>
              <a:t/>
            </a:r>
            <a:endParaRPr sz="1400">
              <a:solidFill>
                <a:srgbClr val="FFFFFF"/>
              </a:solidFill>
            </a:endParaRPr>
          </a:p>
        </p:txBody>
      </p:sp>
      <p:pic>
        <p:nvPicPr>
          <p:cNvPr id="1685" name="Shape 1685"/>
          <p:cNvPicPr preferRelativeResize="0"/>
          <p:nvPr/>
        </p:nvPicPr>
        <p:blipFill>
          <a:blip r:embed="rId3">
            <a:alphaModFix/>
          </a:blip>
          <a:stretch>
            <a:fillRect/>
          </a:stretch>
        </p:blipFill>
        <p:spPr>
          <a:xfrm>
            <a:off x="1431624" y="751850"/>
            <a:ext cx="6024225" cy="1819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9" name="Shape 1689"/>
        <p:cNvGrpSpPr/>
        <p:nvPr/>
      </p:nvGrpSpPr>
      <p:grpSpPr>
        <a:xfrm>
          <a:off x="0" y="0"/>
          <a:ext cx="0" cy="0"/>
          <a:chOff x="0" y="0"/>
          <a:chExt cx="0" cy="0"/>
        </a:xfrm>
      </p:grpSpPr>
      <p:sp>
        <p:nvSpPr>
          <p:cNvPr id="1690" name="Shape 1690"/>
          <p:cNvSpPr txBox="1"/>
          <p:nvPr/>
        </p:nvSpPr>
        <p:spPr>
          <a:xfrm>
            <a:off x="371575" y="851150"/>
            <a:ext cx="3782700" cy="28974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1800">
                <a:solidFill>
                  <a:srgbClr val="222222"/>
                </a:solidFill>
                <a:latin typeface="Quattrocento Sans"/>
                <a:ea typeface="Quattrocento Sans"/>
                <a:cs typeface="Quattrocento Sans"/>
                <a:sym typeface="Quattrocento Sans"/>
              </a:rPr>
              <a:t>Decision Tree Classifier</a:t>
            </a:r>
            <a:endParaRPr b="1" sz="1800">
              <a:solidFill>
                <a:srgbClr val="222222"/>
              </a:solidFill>
              <a:latin typeface="Quattrocento Sans"/>
              <a:ea typeface="Quattrocento Sans"/>
              <a:cs typeface="Quattrocento Sans"/>
              <a:sym typeface="Quattrocento Sans"/>
            </a:endParaRPr>
          </a:p>
          <a:p>
            <a:pPr indent="0" lvl="0" marL="0" rtl="0">
              <a:lnSpc>
                <a:spcPct val="150000"/>
              </a:lnSpc>
              <a:spcBef>
                <a:spcPts val="0"/>
              </a:spcBef>
              <a:spcAft>
                <a:spcPts val="0"/>
              </a:spcAft>
              <a:buNone/>
            </a:pPr>
            <a:r>
              <a:t/>
            </a:r>
            <a:endParaRPr b="1" sz="1800">
              <a:solidFill>
                <a:srgbClr val="222222"/>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rPr lang="en" sz="1800">
                <a:solidFill>
                  <a:srgbClr val="222222"/>
                </a:solidFill>
                <a:latin typeface="Quattrocento Sans"/>
                <a:ea typeface="Quattrocento Sans"/>
                <a:cs typeface="Quattrocento Sans"/>
                <a:sym typeface="Quattrocento Sans"/>
              </a:rPr>
              <a:t>Tree Depth</a:t>
            </a:r>
            <a:endParaRPr sz="1800">
              <a:solidFill>
                <a:srgbClr val="222222"/>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t/>
            </a:r>
            <a:endParaRPr sz="1800">
              <a:solidFill>
                <a:srgbClr val="222222"/>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rPr lang="en" sz="1800">
                <a:solidFill>
                  <a:srgbClr val="222222"/>
                </a:solidFill>
                <a:latin typeface="Quattrocento Sans"/>
                <a:ea typeface="Quattrocento Sans"/>
                <a:cs typeface="Quattrocento Sans"/>
                <a:sym typeface="Quattrocento Sans"/>
              </a:rPr>
              <a:t>Model Flexibility</a:t>
            </a:r>
            <a:endParaRPr sz="1800">
              <a:solidFill>
                <a:srgbClr val="222222"/>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t/>
            </a:r>
            <a:endParaRPr sz="1800">
              <a:solidFill>
                <a:srgbClr val="222222"/>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rPr lang="en" sz="1800">
                <a:solidFill>
                  <a:srgbClr val="222222"/>
                </a:solidFill>
                <a:latin typeface="Quattrocento Sans"/>
                <a:ea typeface="Quattrocento Sans"/>
                <a:cs typeface="Quattrocento Sans"/>
                <a:sym typeface="Quattrocento Sans"/>
              </a:rPr>
              <a:t>Training Score</a:t>
            </a:r>
            <a:endParaRPr sz="1800">
              <a:solidFill>
                <a:srgbClr val="222222"/>
              </a:solidFill>
              <a:latin typeface="Quattrocento Sans"/>
              <a:ea typeface="Quattrocento Sans"/>
              <a:cs typeface="Quattrocento Sans"/>
              <a:sym typeface="Quattrocento Sans"/>
            </a:endParaRPr>
          </a:p>
        </p:txBody>
      </p:sp>
      <p:sp>
        <p:nvSpPr>
          <p:cNvPr id="1691" name="Shape 1691"/>
          <p:cNvSpPr txBox="1"/>
          <p:nvPr>
            <p:ph type="title"/>
          </p:nvPr>
        </p:nvSpPr>
        <p:spPr>
          <a:xfrm>
            <a:off x="371572" y="108647"/>
            <a:ext cx="8286600" cy="742500"/>
          </a:xfrm>
          <a:prstGeom prst="rect">
            <a:avLst/>
          </a:prstGeom>
        </p:spPr>
        <p:txBody>
          <a:bodyPr anchorCtr="0" anchor="b" bIns="68575" lIns="68575" spcFirstLastPara="1" rIns="68575" wrap="square" tIns="68575">
            <a:noAutofit/>
          </a:bodyPr>
          <a:lstStyle/>
          <a:p>
            <a:pPr indent="0" lvl="0" marL="0" rtl="0">
              <a:lnSpc>
                <a:spcPct val="100000"/>
              </a:lnSpc>
              <a:spcBef>
                <a:spcPts val="0"/>
              </a:spcBef>
              <a:spcAft>
                <a:spcPts val="0"/>
              </a:spcAft>
              <a:buNone/>
            </a:pPr>
            <a:r>
              <a:rPr lang="en" sz="2800">
                <a:solidFill>
                  <a:srgbClr val="00A1E0"/>
                </a:solidFill>
                <a:latin typeface="Quattrocento Sans"/>
                <a:ea typeface="Quattrocento Sans"/>
                <a:cs typeface="Quattrocento Sans"/>
                <a:sym typeface="Quattrocento Sans"/>
              </a:rPr>
              <a:t>Use Case: </a:t>
            </a:r>
            <a:r>
              <a:rPr lang="en" sz="2000">
                <a:solidFill>
                  <a:srgbClr val="222222"/>
                </a:solidFill>
                <a:latin typeface="Quattrocento Sans"/>
                <a:ea typeface="Quattrocento Sans"/>
                <a:cs typeface="Quattrocento Sans"/>
                <a:sym typeface="Quattrocento Sans"/>
              </a:rPr>
              <a:t>Perf. Test Result Classification</a:t>
            </a:r>
            <a:endParaRPr sz="2800">
              <a:solidFill>
                <a:srgbClr val="00A1E0"/>
              </a:solidFill>
              <a:latin typeface="Quattrocento Sans"/>
              <a:ea typeface="Quattrocento Sans"/>
              <a:cs typeface="Quattrocento Sans"/>
              <a:sym typeface="Quattrocento Sans"/>
            </a:endParaRPr>
          </a:p>
          <a:p>
            <a:pPr indent="0" lvl="0" marL="0" rtl="0">
              <a:lnSpc>
                <a:spcPct val="100000"/>
              </a:lnSpc>
              <a:spcBef>
                <a:spcPts val="0"/>
              </a:spcBef>
              <a:spcAft>
                <a:spcPts val="0"/>
              </a:spcAft>
              <a:buNone/>
            </a:pPr>
            <a:r>
              <a:t/>
            </a:r>
            <a:endParaRPr sz="1400">
              <a:solidFill>
                <a:srgbClr val="FFFFFF"/>
              </a:solidFill>
            </a:endParaRPr>
          </a:p>
        </p:txBody>
      </p:sp>
      <p:pic>
        <p:nvPicPr>
          <p:cNvPr id="1692" name="Shape 1692" title="Chart"/>
          <p:cNvPicPr preferRelativeResize="0"/>
          <p:nvPr/>
        </p:nvPicPr>
        <p:blipFill>
          <a:blip r:embed="rId3">
            <a:alphaModFix/>
          </a:blip>
          <a:stretch>
            <a:fillRect/>
          </a:stretch>
        </p:blipFill>
        <p:spPr>
          <a:xfrm>
            <a:off x="3044975" y="1252788"/>
            <a:ext cx="5765249" cy="2938451"/>
          </a:xfrm>
          <a:prstGeom prst="rect">
            <a:avLst/>
          </a:prstGeom>
          <a:noFill/>
          <a:ln>
            <a:noFill/>
          </a:ln>
        </p:spPr>
      </p:pic>
      <p:pic>
        <p:nvPicPr>
          <p:cNvPr id="1693" name="Shape 1693"/>
          <p:cNvPicPr preferRelativeResize="0"/>
          <p:nvPr/>
        </p:nvPicPr>
        <p:blipFill>
          <a:blip r:embed="rId4">
            <a:alphaModFix/>
          </a:blip>
          <a:stretch>
            <a:fillRect/>
          </a:stretch>
        </p:blipFill>
        <p:spPr>
          <a:xfrm>
            <a:off x="2274550" y="1689350"/>
            <a:ext cx="438575" cy="438575"/>
          </a:xfrm>
          <a:prstGeom prst="rect">
            <a:avLst/>
          </a:prstGeom>
          <a:noFill/>
          <a:ln>
            <a:noFill/>
          </a:ln>
        </p:spPr>
      </p:pic>
      <p:pic>
        <p:nvPicPr>
          <p:cNvPr id="1694" name="Shape 1694"/>
          <p:cNvPicPr preferRelativeResize="0"/>
          <p:nvPr/>
        </p:nvPicPr>
        <p:blipFill>
          <a:blip r:embed="rId5">
            <a:alphaModFix/>
          </a:blip>
          <a:stretch>
            <a:fillRect/>
          </a:stretch>
        </p:blipFill>
        <p:spPr>
          <a:xfrm>
            <a:off x="2253350" y="2481525"/>
            <a:ext cx="480975" cy="480975"/>
          </a:xfrm>
          <a:prstGeom prst="rect">
            <a:avLst/>
          </a:prstGeom>
          <a:noFill/>
          <a:ln>
            <a:noFill/>
          </a:ln>
        </p:spPr>
      </p:pic>
      <p:pic>
        <p:nvPicPr>
          <p:cNvPr id="1695" name="Shape 1695"/>
          <p:cNvPicPr preferRelativeResize="0"/>
          <p:nvPr/>
        </p:nvPicPr>
        <p:blipFill>
          <a:blip r:embed="rId5">
            <a:alphaModFix/>
          </a:blip>
          <a:stretch>
            <a:fillRect/>
          </a:stretch>
        </p:blipFill>
        <p:spPr>
          <a:xfrm>
            <a:off x="2253350" y="3277550"/>
            <a:ext cx="480975" cy="48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2" name="Shape 1572"/>
        <p:cNvGrpSpPr/>
        <p:nvPr/>
      </p:nvGrpSpPr>
      <p:grpSpPr>
        <a:xfrm>
          <a:off x="0" y="0"/>
          <a:ext cx="0" cy="0"/>
          <a:chOff x="0" y="0"/>
          <a:chExt cx="0" cy="0"/>
        </a:xfrm>
      </p:grpSpPr>
      <p:pic>
        <p:nvPicPr>
          <p:cNvPr id="1573" name="Shape 1573"/>
          <p:cNvPicPr preferRelativeResize="0"/>
          <p:nvPr/>
        </p:nvPicPr>
        <p:blipFill rotWithShape="1">
          <a:blip r:embed="rId3">
            <a:alphaModFix/>
          </a:blip>
          <a:srcRect b="0" l="495" r="495" t="0"/>
          <a:stretch/>
        </p:blipFill>
        <p:spPr>
          <a:xfrm>
            <a:off x="3136138" y="1379888"/>
            <a:ext cx="1261800" cy="1274400"/>
          </a:xfrm>
          <a:prstGeom prst="ellipse">
            <a:avLst/>
          </a:prstGeom>
          <a:noFill/>
          <a:ln>
            <a:noFill/>
          </a:ln>
          <a:effectLst>
            <a:outerShdw blurRad="57150" rotWithShape="0" algn="bl" dir="5400000" dist="19050">
              <a:srgbClr val="000000">
                <a:alpha val="50000"/>
              </a:srgbClr>
            </a:outerShdw>
          </a:effectLst>
        </p:spPr>
      </p:pic>
      <p:sp>
        <p:nvSpPr>
          <p:cNvPr id="1574" name="Shape 1574"/>
          <p:cNvSpPr/>
          <p:nvPr>
            <p:ph idx="7" type="pic"/>
          </p:nvPr>
        </p:nvSpPr>
        <p:spPr>
          <a:xfrm>
            <a:off x="3136161" y="1387705"/>
            <a:ext cx="1261800" cy="1258800"/>
          </a:xfrm>
          <a:prstGeom prst="ellipse">
            <a:avLst/>
          </a:prstGeom>
          <a:noFill/>
        </p:spPr>
        <p:txBody>
          <a:bodyPr anchorCtr="0" anchor="ctr" bIns="68575" lIns="68575" spcFirstLastPara="1" rIns="68575" wrap="square" tIns="68575">
            <a:noAutofit/>
          </a:bodyPr>
          <a:lstStyle/>
          <a:p>
            <a:pPr indent="0" lvl="0" marL="0" rtl="0">
              <a:spcBef>
                <a:spcPts val="800"/>
              </a:spcBef>
              <a:spcAft>
                <a:spcPts val="200"/>
              </a:spcAft>
              <a:buNone/>
            </a:pPr>
            <a:r>
              <a:rPr lang="en"/>
              <a:t> </a:t>
            </a:r>
            <a:endParaRPr/>
          </a:p>
        </p:txBody>
      </p:sp>
      <p:pic>
        <p:nvPicPr>
          <p:cNvPr id="1575" name="Shape 1575"/>
          <p:cNvPicPr preferRelativeResize="0"/>
          <p:nvPr/>
        </p:nvPicPr>
        <p:blipFill>
          <a:blip r:embed="rId4">
            <a:alphaModFix/>
          </a:blip>
          <a:stretch>
            <a:fillRect/>
          </a:stretch>
        </p:blipFill>
        <p:spPr>
          <a:xfrm>
            <a:off x="4857638" y="1379913"/>
            <a:ext cx="1261800" cy="1274400"/>
          </a:xfrm>
          <a:prstGeom prst="ellipse">
            <a:avLst/>
          </a:prstGeom>
          <a:noFill/>
          <a:ln>
            <a:noFill/>
          </a:ln>
          <a:effectLst>
            <a:outerShdw blurRad="57150" rotWithShape="0" algn="bl" dir="5400000" dist="19050">
              <a:srgbClr val="000000">
                <a:alpha val="50000"/>
              </a:srgbClr>
            </a:outerShdw>
          </a:effectLst>
        </p:spPr>
      </p:pic>
      <p:sp>
        <p:nvSpPr>
          <p:cNvPr id="1576" name="Shape 1576"/>
          <p:cNvSpPr txBox="1"/>
          <p:nvPr>
            <p:ph type="title"/>
          </p:nvPr>
        </p:nvSpPr>
        <p:spPr>
          <a:xfrm>
            <a:off x="295374" y="487505"/>
            <a:ext cx="8286300" cy="742800"/>
          </a:xfrm>
          <a:prstGeom prst="rect">
            <a:avLst/>
          </a:prstGeom>
        </p:spPr>
        <p:txBody>
          <a:bodyPr anchorCtr="0" anchor="b" bIns="68575" lIns="68575" spcFirstLastPara="1" rIns="68575" wrap="square" tIns="68575">
            <a:noAutofit/>
          </a:bodyPr>
          <a:lstStyle/>
          <a:p>
            <a:pPr indent="0" lvl="0" marL="0" rtl="0">
              <a:lnSpc>
                <a:spcPct val="100000"/>
              </a:lnSpc>
              <a:spcBef>
                <a:spcPts val="0"/>
              </a:spcBef>
              <a:spcAft>
                <a:spcPts val="0"/>
              </a:spcAft>
              <a:buNone/>
            </a:pPr>
            <a:r>
              <a:rPr lang="en" sz="2800">
                <a:solidFill>
                  <a:srgbClr val="00A1E0"/>
                </a:solidFill>
                <a:latin typeface="Quattrocento Sans"/>
                <a:ea typeface="Quattrocento Sans"/>
                <a:cs typeface="Quattrocento Sans"/>
                <a:sym typeface="Quattrocento Sans"/>
              </a:rPr>
              <a:t>Salesforce </a:t>
            </a:r>
            <a:endParaRPr sz="2800">
              <a:solidFill>
                <a:srgbClr val="00A1E0"/>
              </a:solidFill>
              <a:latin typeface="Quattrocento Sans"/>
              <a:ea typeface="Quattrocento Sans"/>
              <a:cs typeface="Quattrocento Sans"/>
              <a:sym typeface="Quattrocento Sans"/>
            </a:endParaRPr>
          </a:p>
          <a:p>
            <a:pPr indent="0" lvl="0" marL="0" rtl="0">
              <a:lnSpc>
                <a:spcPct val="100000"/>
              </a:lnSpc>
              <a:spcBef>
                <a:spcPts val="0"/>
              </a:spcBef>
              <a:spcAft>
                <a:spcPts val="0"/>
              </a:spcAft>
              <a:buNone/>
            </a:pPr>
            <a:r>
              <a:rPr lang="en" sz="2800">
                <a:solidFill>
                  <a:srgbClr val="00A1E0"/>
                </a:solidFill>
                <a:latin typeface="Quattrocento Sans"/>
                <a:ea typeface="Quattrocento Sans"/>
                <a:cs typeface="Quattrocento Sans"/>
                <a:sym typeface="Quattrocento Sans"/>
              </a:rPr>
              <a:t>Performance Engineering</a:t>
            </a:r>
            <a:endParaRPr sz="2800">
              <a:solidFill>
                <a:srgbClr val="00A1E0"/>
              </a:solidFill>
              <a:latin typeface="Quattrocento Sans"/>
              <a:ea typeface="Quattrocento Sans"/>
              <a:cs typeface="Quattrocento Sans"/>
              <a:sym typeface="Quattrocento Sans"/>
            </a:endParaRPr>
          </a:p>
          <a:p>
            <a:pPr indent="0" lvl="0" marL="0" rtl="0">
              <a:lnSpc>
                <a:spcPct val="100000"/>
              </a:lnSpc>
              <a:spcBef>
                <a:spcPts val="0"/>
              </a:spcBef>
              <a:spcAft>
                <a:spcPts val="0"/>
              </a:spcAft>
              <a:buNone/>
            </a:pPr>
            <a:r>
              <a:t/>
            </a:r>
            <a:endParaRPr sz="1400">
              <a:solidFill>
                <a:srgbClr val="FFFFFF"/>
              </a:solidFill>
            </a:endParaRPr>
          </a:p>
        </p:txBody>
      </p:sp>
      <p:sp>
        <p:nvSpPr>
          <p:cNvPr id="1577" name="Shape 1577"/>
          <p:cNvSpPr txBox="1"/>
          <p:nvPr>
            <p:ph idx="2" type="body"/>
          </p:nvPr>
        </p:nvSpPr>
        <p:spPr>
          <a:xfrm>
            <a:off x="2934701" y="2944775"/>
            <a:ext cx="1664700" cy="638100"/>
          </a:xfrm>
          <a:prstGeom prst="rect">
            <a:avLst/>
          </a:prstGeom>
        </p:spPr>
        <p:txBody>
          <a:bodyPr anchorCtr="0" anchor="t" bIns="68575" lIns="68575" spcFirstLastPara="1" rIns="68575" wrap="square" tIns="68575">
            <a:noAutofit/>
          </a:bodyPr>
          <a:lstStyle/>
          <a:p>
            <a:pPr indent="0" lvl="0" marL="0">
              <a:spcBef>
                <a:spcPts val="500"/>
              </a:spcBef>
              <a:spcAft>
                <a:spcPts val="0"/>
              </a:spcAft>
              <a:buNone/>
            </a:pPr>
            <a:r>
              <a:rPr lang="en"/>
              <a:t>Lead Performance Engineer</a:t>
            </a:r>
            <a:endParaRPr/>
          </a:p>
          <a:p>
            <a:pPr indent="0" lvl="0" marL="0" rtl="0">
              <a:spcBef>
                <a:spcPts val="500"/>
              </a:spcBef>
              <a:spcAft>
                <a:spcPts val="200"/>
              </a:spcAft>
              <a:buNone/>
            </a:pPr>
            <a:r>
              <a:t/>
            </a:r>
            <a:endParaRPr/>
          </a:p>
        </p:txBody>
      </p:sp>
      <p:sp>
        <p:nvSpPr>
          <p:cNvPr id="1578" name="Shape 1578"/>
          <p:cNvSpPr txBox="1"/>
          <p:nvPr>
            <p:ph idx="4" type="body"/>
          </p:nvPr>
        </p:nvSpPr>
        <p:spPr>
          <a:xfrm>
            <a:off x="2961107" y="2644638"/>
            <a:ext cx="1611900" cy="373800"/>
          </a:xfrm>
          <a:prstGeom prst="rect">
            <a:avLst/>
          </a:prstGeom>
        </p:spPr>
        <p:txBody>
          <a:bodyPr anchorCtr="0" anchor="b" bIns="68575" lIns="68575" spcFirstLastPara="1" rIns="68575" wrap="square" tIns="68575">
            <a:noAutofit/>
          </a:bodyPr>
          <a:lstStyle/>
          <a:p>
            <a:pPr indent="0" lvl="0" marL="0" rtl="0">
              <a:spcBef>
                <a:spcPts val="800"/>
              </a:spcBef>
              <a:spcAft>
                <a:spcPts val="200"/>
              </a:spcAft>
              <a:buNone/>
            </a:pPr>
            <a:r>
              <a:rPr lang="en"/>
              <a:t>Jasmin Nakic</a:t>
            </a:r>
            <a:endParaRPr/>
          </a:p>
        </p:txBody>
      </p:sp>
      <p:sp>
        <p:nvSpPr>
          <p:cNvPr id="1579" name="Shape 1579"/>
          <p:cNvSpPr txBox="1"/>
          <p:nvPr>
            <p:ph idx="5" type="body"/>
          </p:nvPr>
        </p:nvSpPr>
        <p:spPr>
          <a:xfrm>
            <a:off x="4694534" y="2644638"/>
            <a:ext cx="1611900" cy="373800"/>
          </a:xfrm>
          <a:prstGeom prst="rect">
            <a:avLst/>
          </a:prstGeom>
        </p:spPr>
        <p:txBody>
          <a:bodyPr anchorCtr="0" anchor="b" bIns="68575" lIns="68575" spcFirstLastPara="1" rIns="68575" wrap="square" tIns="68575">
            <a:noAutofit/>
          </a:bodyPr>
          <a:lstStyle/>
          <a:p>
            <a:pPr indent="0" lvl="0" marL="0" rtl="0">
              <a:spcBef>
                <a:spcPts val="800"/>
              </a:spcBef>
              <a:spcAft>
                <a:spcPts val="200"/>
              </a:spcAft>
              <a:buNone/>
            </a:pPr>
            <a:r>
              <a:rPr lang="en"/>
              <a:t>Jackie Chu</a:t>
            </a:r>
            <a:endParaRPr/>
          </a:p>
        </p:txBody>
      </p:sp>
      <p:sp>
        <p:nvSpPr>
          <p:cNvPr id="1580" name="Shape 1580"/>
          <p:cNvSpPr/>
          <p:nvPr>
            <p:ph idx="8" type="pic"/>
          </p:nvPr>
        </p:nvSpPr>
        <p:spPr>
          <a:xfrm>
            <a:off x="4857660" y="1387705"/>
            <a:ext cx="1261800" cy="1258800"/>
          </a:xfrm>
          <a:prstGeom prst="ellipse">
            <a:avLst/>
          </a:prstGeom>
          <a:noFill/>
        </p:spPr>
        <p:txBody>
          <a:bodyPr anchorCtr="0" anchor="ctr" bIns="68575" lIns="68575" spcFirstLastPara="1" rIns="68575" wrap="square" tIns="68575">
            <a:noAutofit/>
          </a:bodyPr>
          <a:lstStyle/>
          <a:p>
            <a:pPr indent="0" lvl="0" marL="0" rtl="0" algn="l">
              <a:spcBef>
                <a:spcPts val="800"/>
              </a:spcBef>
              <a:spcAft>
                <a:spcPts val="200"/>
              </a:spcAft>
              <a:buNone/>
            </a:pPr>
            <a:r>
              <a:rPr lang="en"/>
              <a:t> </a:t>
            </a:r>
            <a:endParaRPr/>
          </a:p>
        </p:txBody>
      </p:sp>
      <p:sp>
        <p:nvSpPr>
          <p:cNvPr id="1581" name="Shape 1581"/>
          <p:cNvSpPr txBox="1"/>
          <p:nvPr>
            <p:ph idx="2" type="body"/>
          </p:nvPr>
        </p:nvSpPr>
        <p:spPr>
          <a:xfrm>
            <a:off x="4668126" y="2944775"/>
            <a:ext cx="1664700" cy="638100"/>
          </a:xfrm>
          <a:prstGeom prst="rect">
            <a:avLst/>
          </a:prstGeom>
        </p:spPr>
        <p:txBody>
          <a:bodyPr anchorCtr="0" anchor="t" bIns="68575" lIns="68575" spcFirstLastPara="1" rIns="68575" wrap="square" tIns="68575">
            <a:noAutofit/>
          </a:bodyPr>
          <a:lstStyle/>
          <a:p>
            <a:pPr indent="0" lvl="0" marL="0" rtl="0">
              <a:spcBef>
                <a:spcPts val="500"/>
              </a:spcBef>
              <a:spcAft>
                <a:spcPts val="0"/>
              </a:spcAft>
              <a:buNone/>
            </a:pPr>
            <a:r>
              <a:rPr lang="en"/>
              <a:t>Lead Performance Engineer</a:t>
            </a:r>
            <a:endParaRPr/>
          </a:p>
          <a:p>
            <a:pPr indent="0" lvl="0" marL="0" rtl="0">
              <a:spcBef>
                <a:spcPts val="500"/>
              </a:spcBef>
              <a:spcAft>
                <a:spcPts val="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9" name="Shape 1699"/>
        <p:cNvGrpSpPr/>
        <p:nvPr/>
      </p:nvGrpSpPr>
      <p:grpSpPr>
        <a:xfrm>
          <a:off x="0" y="0"/>
          <a:ext cx="0" cy="0"/>
          <a:chOff x="0" y="0"/>
          <a:chExt cx="0" cy="0"/>
        </a:xfrm>
      </p:grpSpPr>
      <p:sp>
        <p:nvSpPr>
          <p:cNvPr id="1700" name="Shape 1700"/>
          <p:cNvSpPr txBox="1"/>
          <p:nvPr/>
        </p:nvSpPr>
        <p:spPr>
          <a:xfrm>
            <a:off x="371575" y="851150"/>
            <a:ext cx="7227300" cy="2897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lang="en" sz="1800">
                <a:solidFill>
                  <a:srgbClr val="222222"/>
                </a:solidFill>
                <a:latin typeface="Quattrocento Sans"/>
                <a:ea typeface="Quattrocento Sans"/>
                <a:cs typeface="Quattrocento Sans"/>
                <a:sym typeface="Quattrocento Sans"/>
              </a:rPr>
              <a:t>Decision Tree Classifier</a:t>
            </a:r>
            <a:endParaRPr b="1" sz="1800">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Overfitting &amp; underfitting?</a:t>
            </a:r>
            <a:endParaRPr>
              <a:solidFill>
                <a:srgbClr val="222222"/>
              </a:solidFill>
              <a:latin typeface="Quattrocento Sans"/>
              <a:ea typeface="Quattrocento Sans"/>
              <a:cs typeface="Quattrocento Sans"/>
              <a:sym typeface="Quattrocento Sans"/>
            </a:endParaRPr>
          </a:p>
        </p:txBody>
      </p:sp>
      <p:sp>
        <p:nvSpPr>
          <p:cNvPr id="1701" name="Shape 1701"/>
          <p:cNvSpPr txBox="1"/>
          <p:nvPr>
            <p:ph type="title"/>
          </p:nvPr>
        </p:nvSpPr>
        <p:spPr>
          <a:xfrm>
            <a:off x="371572" y="108647"/>
            <a:ext cx="8286600" cy="742500"/>
          </a:xfrm>
          <a:prstGeom prst="rect">
            <a:avLst/>
          </a:prstGeom>
        </p:spPr>
        <p:txBody>
          <a:bodyPr anchorCtr="0" anchor="b" bIns="68575" lIns="68575" spcFirstLastPara="1" rIns="68575" wrap="square" tIns="68575">
            <a:noAutofit/>
          </a:bodyPr>
          <a:lstStyle/>
          <a:p>
            <a:pPr indent="0" lvl="0" marL="0" rtl="0">
              <a:lnSpc>
                <a:spcPct val="100000"/>
              </a:lnSpc>
              <a:spcBef>
                <a:spcPts val="0"/>
              </a:spcBef>
              <a:spcAft>
                <a:spcPts val="0"/>
              </a:spcAft>
              <a:buNone/>
            </a:pPr>
            <a:r>
              <a:rPr lang="en" sz="2800">
                <a:solidFill>
                  <a:srgbClr val="00A1E0"/>
                </a:solidFill>
                <a:latin typeface="Quattrocento Sans"/>
                <a:ea typeface="Quattrocento Sans"/>
                <a:cs typeface="Quattrocento Sans"/>
                <a:sym typeface="Quattrocento Sans"/>
              </a:rPr>
              <a:t>Use Case: </a:t>
            </a:r>
            <a:r>
              <a:rPr lang="en" sz="2000">
                <a:solidFill>
                  <a:srgbClr val="222222"/>
                </a:solidFill>
                <a:latin typeface="Quattrocento Sans"/>
                <a:ea typeface="Quattrocento Sans"/>
                <a:cs typeface="Quattrocento Sans"/>
                <a:sym typeface="Quattrocento Sans"/>
              </a:rPr>
              <a:t>Perf. Test Result Classification</a:t>
            </a:r>
            <a:endParaRPr sz="2800">
              <a:solidFill>
                <a:srgbClr val="00A1E0"/>
              </a:solidFill>
              <a:latin typeface="Quattrocento Sans"/>
              <a:ea typeface="Quattrocento Sans"/>
              <a:cs typeface="Quattrocento Sans"/>
              <a:sym typeface="Quattrocento Sans"/>
            </a:endParaRPr>
          </a:p>
          <a:p>
            <a:pPr indent="0" lvl="0" marL="0" rtl="0">
              <a:lnSpc>
                <a:spcPct val="100000"/>
              </a:lnSpc>
              <a:spcBef>
                <a:spcPts val="0"/>
              </a:spcBef>
              <a:spcAft>
                <a:spcPts val="0"/>
              </a:spcAft>
              <a:buNone/>
            </a:pPr>
            <a:r>
              <a:t/>
            </a:r>
            <a:endParaRPr sz="1400">
              <a:solidFill>
                <a:srgbClr val="FFFFFF"/>
              </a:solidFill>
            </a:endParaRPr>
          </a:p>
        </p:txBody>
      </p:sp>
      <p:pic>
        <p:nvPicPr>
          <p:cNvPr id="1702" name="Shape 1702" title="Chart"/>
          <p:cNvPicPr preferRelativeResize="0"/>
          <p:nvPr/>
        </p:nvPicPr>
        <p:blipFill>
          <a:blip r:embed="rId3">
            <a:alphaModFix/>
          </a:blip>
          <a:stretch>
            <a:fillRect/>
          </a:stretch>
        </p:blipFill>
        <p:spPr>
          <a:xfrm>
            <a:off x="3332361" y="842900"/>
            <a:ext cx="5593315" cy="3457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sp>
        <p:nvSpPr>
          <p:cNvPr id="1707" name="Shape 1707"/>
          <p:cNvSpPr txBox="1"/>
          <p:nvPr>
            <p:ph type="title"/>
          </p:nvPr>
        </p:nvSpPr>
        <p:spPr>
          <a:xfrm>
            <a:off x="371572" y="108647"/>
            <a:ext cx="8286600" cy="742500"/>
          </a:xfrm>
          <a:prstGeom prst="rect">
            <a:avLst/>
          </a:prstGeom>
        </p:spPr>
        <p:txBody>
          <a:bodyPr anchorCtr="0" anchor="b" bIns="68575" lIns="68575" spcFirstLastPara="1" rIns="68575" wrap="square" tIns="68575">
            <a:noAutofit/>
          </a:bodyPr>
          <a:lstStyle/>
          <a:p>
            <a:pPr indent="0" lvl="0" marL="0" rtl="0">
              <a:lnSpc>
                <a:spcPct val="100000"/>
              </a:lnSpc>
              <a:spcBef>
                <a:spcPts val="0"/>
              </a:spcBef>
              <a:spcAft>
                <a:spcPts val="0"/>
              </a:spcAft>
              <a:buNone/>
            </a:pPr>
            <a:r>
              <a:rPr lang="en" sz="2800">
                <a:solidFill>
                  <a:srgbClr val="00A1E0"/>
                </a:solidFill>
                <a:latin typeface="Quattrocento Sans"/>
                <a:ea typeface="Quattrocento Sans"/>
                <a:cs typeface="Quattrocento Sans"/>
                <a:sym typeface="Quattrocento Sans"/>
              </a:rPr>
              <a:t>Use Case: </a:t>
            </a:r>
            <a:r>
              <a:rPr lang="en" sz="2000">
                <a:solidFill>
                  <a:srgbClr val="222222"/>
                </a:solidFill>
                <a:latin typeface="Quattrocento Sans"/>
                <a:ea typeface="Quattrocento Sans"/>
                <a:cs typeface="Quattrocento Sans"/>
                <a:sym typeface="Quattrocento Sans"/>
              </a:rPr>
              <a:t>Perf. Test Result Classification</a:t>
            </a:r>
            <a:endParaRPr sz="2800">
              <a:solidFill>
                <a:srgbClr val="00A1E0"/>
              </a:solidFill>
              <a:latin typeface="Quattrocento Sans"/>
              <a:ea typeface="Quattrocento Sans"/>
              <a:cs typeface="Quattrocento Sans"/>
              <a:sym typeface="Quattrocento Sans"/>
            </a:endParaRPr>
          </a:p>
          <a:p>
            <a:pPr indent="0" lvl="0" marL="0" rtl="0">
              <a:lnSpc>
                <a:spcPct val="100000"/>
              </a:lnSpc>
              <a:spcBef>
                <a:spcPts val="0"/>
              </a:spcBef>
              <a:spcAft>
                <a:spcPts val="0"/>
              </a:spcAft>
              <a:buNone/>
            </a:pPr>
            <a:r>
              <a:t/>
            </a:r>
            <a:endParaRPr sz="1400">
              <a:solidFill>
                <a:srgbClr val="FFFFFF"/>
              </a:solidFill>
            </a:endParaRPr>
          </a:p>
        </p:txBody>
      </p:sp>
      <p:pic>
        <p:nvPicPr>
          <p:cNvPr id="1708" name="Shape 1708" title="Chart"/>
          <p:cNvPicPr preferRelativeResize="0"/>
          <p:nvPr/>
        </p:nvPicPr>
        <p:blipFill>
          <a:blip r:embed="rId3">
            <a:alphaModFix/>
          </a:blip>
          <a:stretch>
            <a:fillRect/>
          </a:stretch>
        </p:blipFill>
        <p:spPr>
          <a:xfrm>
            <a:off x="3053575" y="947776"/>
            <a:ext cx="5910376" cy="3012425"/>
          </a:xfrm>
          <a:prstGeom prst="rect">
            <a:avLst/>
          </a:prstGeom>
          <a:noFill/>
          <a:ln>
            <a:noFill/>
          </a:ln>
        </p:spPr>
      </p:pic>
      <p:sp>
        <p:nvSpPr>
          <p:cNvPr id="1709" name="Shape 1709"/>
          <p:cNvSpPr txBox="1"/>
          <p:nvPr/>
        </p:nvSpPr>
        <p:spPr>
          <a:xfrm>
            <a:off x="371575" y="851150"/>
            <a:ext cx="3782700" cy="28974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1800">
                <a:solidFill>
                  <a:srgbClr val="222222"/>
                </a:solidFill>
                <a:latin typeface="Quattrocento Sans"/>
                <a:ea typeface="Quattrocento Sans"/>
                <a:cs typeface="Quattrocento Sans"/>
                <a:sym typeface="Quattrocento Sans"/>
              </a:rPr>
              <a:t>Decision Tree Classifier</a:t>
            </a:r>
            <a:endParaRPr b="1" sz="1800">
              <a:solidFill>
                <a:srgbClr val="222222"/>
              </a:solidFill>
              <a:latin typeface="Quattrocento Sans"/>
              <a:ea typeface="Quattrocento Sans"/>
              <a:cs typeface="Quattrocento Sans"/>
              <a:sym typeface="Quattrocento Sans"/>
            </a:endParaRPr>
          </a:p>
          <a:p>
            <a:pPr indent="0" lvl="0" marL="0" rtl="0">
              <a:lnSpc>
                <a:spcPct val="150000"/>
              </a:lnSpc>
              <a:spcBef>
                <a:spcPts val="0"/>
              </a:spcBef>
              <a:spcAft>
                <a:spcPts val="0"/>
              </a:spcAft>
              <a:buNone/>
            </a:pPr>
            <a:r>
              <a:t/>
            </a:r>
            <a:endParaRPr b="1" sz="1800">
              <a:solidFill>
                <a:srgbClr val="222222"/>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rPr lang="en" sz="1800">
                <a:solidFill>
                  <a:srgbClr val="222222"/>
                </a:solidFill>
                <a:latin typeface="Quattrocento Sans"/>
                <a:ea typeface="Quattrocento Sans"/>
                <a:cs typeface="Quattrocento Sans"/>
                <a:sym typeface="Quattrocento Sans"/>
              </a:rPr>
              <a:t>Min Sample / Leaf</a:t>
            </a:r>
            <a:endParaRPr sz="1800">
              <a:solidFill>
                <a:srgbClr val="222222"/>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t/>
            </a:r>
            <a:endParaRPr sz="1800">
              <a:solidFill>
                <a:srgbClr val="222222"/>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rPr lang="en" sz="1800">
                <a:solidFill>
                  <a:srgbClr val="222222"/>
                </a:solidFill>
                <a:latin typeface="Quattrocento Sans"/>
                <a:ea typeface="Quattrocento Sans"/>
                <a:cs typeface="Quattrocento Sans"/>
                <a:sym typeface="Quattrocento Sans"/>
              </a:rPr>
              <a:t>Model Flexibility</a:t>
            </a:r>
            <a:endParaRPr sz="1800">
              <a:solidFill>
                <a:srgbClr val="222222"/>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t/>
            </a:r>
            <a:endParaRPr sz="1800">
              <a:solidFill>
                <a:srgbClr val="222222"/>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rPr lang="en" sz="1800">
                <a:solidFill>
                  <a:srgbClr val="222222"/>
                </a:solidFill>
                <a:latin typeface="Quattrocento Sans"/>
                <a:ea typeface="Quattrocento Sans"/>
                <a:cs typeface="Quattrocento Sans"/>
                <a:sym typeface="Quattrocento Sans"/>
              </a:rPr>
              <a:t>Training Score</a:t>
            </a:r>
            <a:endParaRPr sz="1800">
              <a:solidFill>
                <a:srgbClr val="222222"/>
              </a:solidFill>
              <a:latin typeface="Quattrocento Sans"/>
              <a:ea typeface="Quattrocento Sans"/>
              <a:cs typeface="Quattrocento Sans"/>
              <a:sym typeface="Quattrocento Sans"/>
            </a:endParaRPr>
          </a:p>
        </p:txBody>
      </p:sp>
      <p:pic>
        <p:nvPicPr>
          <p:cNvPr id="1710" name="Shape 1710"/>
          <p:cNvPicPr preferRelativeResize="0"/>
          <p:nvPr/>
        </p:nvPicPr>
        <p:blipFill>
          <a:blip r:embed="rId4">
            <a:alphaModFix/>
          </a:blip>
          <a:stretch>
            <a:fillRect/>
          </a:stretch>
        </p:blipFill>
        <p:spPr>
          <a:xfrm>
            <a:off x="2274550" y="1689350"/>
            <a:ext cx="438575" cy="438575"/>
          </a:xfrm>
          <a:prstGeom prst="rect">
            <a:avLst/>
          </a:prstGeom>
          <a:noFill/>
          <a:ln>
            <a:noFill/>
          </a:ln>
        </p:spPr>
      </p:pic>
      <p:pic>
        <p:nvPicPr>
          <p:cNvPr id="1711" name="Shape 1711"/>
          <p:cNvPicPr preferRelativeResize="0"/>
          <p:nvPr/>
        </p:nvPicPr>
        <p:blipFill>
          <a:blip r:embed="rId5">
            <a:alphaModFix/>
          </a:blip>
          <a:stretch>
            <a:fillRect/>
          </a:stretch>
        </p:blipFill>
        <p:spPr>
          <a:xfrm rot="10800000">
            <a:off x="2253350" y="2481525"/>
            <a:ext cx="480975" cy="480975"/>
          </a:xfrm>
          <a:prstGeom prst="rect">
            <a:avLst/>
          </a:prstGeom>
          <a:noFill/>
          <a:ln>
            <a:noFill/>
          </a:ln>
        </p:spPr>
      </p:pic>
      <p:pic>
        <p:nvPicPr>
          <p:cNvPr id="1712" name="Shape 1712"/>
          <p:cNvPicPr preferRelativeResize="0"/>
          <p:nvPr/>
        </p:nvPicPr>
        <p:blipFill>
          <a:blip r:embed="rId5">
            <a:alphaModFix/>
          </a:blip>
          <a:stretch>
            <a:fillRect/>
          </a:stretch>
        </p:blipFill>
        <p:spPr>
          <a:xfrm rot="10800000">
            <a:off x="2253350" y="3277550"/>
            <a:ext cx="480975" cy="48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6" name="Shape 1716"/>
        <p:cNvGrpSpPr/>
        <p:nvPr/>
      </p:nvGrpSpPr>
      <p:grpSpPr>
        <a:xfrm>
          <a:off x="0" y="0"/>
          <a:ext cx="0" cy="0"/>
          <a:chOff x="0" y="0"/>
          <a:chExt cx="0" cy="0"/>
        </a:xfrm>
      </p:grpSpPr>
      <p:sp>
        <p:nvSpPr>
          <p:cNvPr id="1717" name="Shape 1717"/>
          <p:cNvSpPr txBox="1"/>
          <p:nvPr>
            <p:ph type="ctrTitle"/>
          </p:nvPr>
        </p:nvSpPr>
        <p:spPr>
          <a:xfrm>
            <a:off x="2063280" y="988574"/>
            <a:ext cx="5681700" cy="836700"/>
          </a:xfrm>
          <a:prstGeom prst="rect">
            <a:avLst/>
          </a:prstGeom>
        </p:spPr>
        <p:txBody>
          <a:bodyPr anchorCtr="0" anchor="t" bIns="68575" lIns="68575" spcFirstLastPara="1" rIns="68575" wrap="square" tIns="68575">
            <a:noAutofit/>
          </a:bodyPr>
          <a:lstStyle/>
          <a:p>
            <a:pPr indent="0" lvl="0" marL="0" rtl="0">
              <a:lnSpc>
                <a:spcPct val="100000"/>
              </a:lnSpc>
              <a:spcBef>
                <a:spcPts val="0"/>
              </a:spcBef>
              <a:spcAft>
                <a:spcPts val="0"/>
              </a:spcAft>
              <a:buNone/>
            </a:pPr>
            <a:r>
              <a:rPr lang="en" sz="2800">
                <a:solidFill>
                  <a:schemeClr val="dk1"/>
                </a:solidFill>
                <a:latin typeface="Quattrocento Sans"/>
                <a:ea typeface="Quattrocento Sans"/>
                <a:cs typeface="Quattrocento Sans"/>
                <a:sym typeface="Quattrocento Sans"/>
              </a:rPr>
              <a:t>Hands-on Exercise</a:t>
            </a:r>
            <a:endParaRPr sz="2800">
              <a:solidFill>
                <a:schemeClr val="dk1"/>
              </a:solidFill>
              <a:latin typeface="Quattrocento Sans"/>
              <a:ea typeface="Quattrocento Sans"/>
              <a:cs typeface="Quattrocento Sans"/>
              <a:sym typeface="Quattrocento Sans"/>
            </a:endParaRPr>
          </a:p>
          <a:p>
            <a:pPr indent="0" lvl="0" marL="0" rtl="0" algn="ctr">
              <a:lnSpc>
                <a:spcPct val="100000"/>
              </a:lnSpc>
              <a:spcBef>
                <a:spcPts val="0"/>
              </a:spcBef>
              <a:spcAft>
                <a:spcPts val="0"/>
              </a:spcAft>
              <a:buNone/>
            </a:pPr>
            <a:r>
              <a:t/>
            </a:r>
            <a:endParaRPr sz="1400"/>
          </a:p>
          <a:p>
            <a:pPr indent="0" lvl="0" marL="0" rtl="0">
              <a:lnSpc>
                <a:spcPct val="100000"/>
              </a:lnSpc>
              <a:spcBef>
                <a:spcPts val="0"/>
              </a:spcBef>
              <a:spcAft>
                <a:spcPts val="0"/>
              </a:spcAft>
              <a:buNone/>
            </a:pPr>
            <a:r>
              <a:t/>
            </a:r>
            <a:endParaRPr sz="1400">
              <a:solidFill>
                <a:srgbClr val="FFFFFF"/>
              </a:solidFill>
            </a:endParaRPr>
          </a:p>
        </p:txBody>
      </p:sp>
      <p:sp>
        <p:nvSpPr>
          <p:cNvPr id="1718" name="Shape 1718"/>
          <p:cNvSpPr txBox="1"/>
          <p:nvPr/>
        </p:nvSpPr>
        <p:spPr>
          <a:xfrm>
            <a:off x="2063275" y="1543400"/>
            <a:ext cx="3699000" cy="1830300"/>
          </a:xfrm>
          <a:prstGeom prst="rect">
            <a:avLst/>
          </a:prstGeom>
          <a:noFill/>
          <a:ln>
            <a:noFill/>
          </a:ln>
        </p:spPr>
        <p:txBody>
          <a:bodyPr anchorCtr="0" anchor="t" bIns="91425" lIns="91425" spcFirstLastPara="1" rIns="91425" wrap="square" tIns="91425">
            <a:noAutofit/>
          </a:bodyPr>
          <a:lstStyle/>
          <a:p>
            <a:pPr indent="0" lvl="0" marL="0" marR="0" rtl="0">
              <a:lnSpc>
                <a:spcPct val="150000"/>
              </a:lnSpc>
              <a:spcBef>
                <a:spcPts val="0"/>
              </a:spcBef>
              <a:spcAft>
                <a:spcPts val="0"/>
              </a:spcAft>
              <a:buNone/>
            </a:pPr>
            <a:r>
              <a:rPr lang="en" sz="2000">
                <a:solidFill>
                  <a:srgbClr val="222222"/>
                </a:solidFill>
                <a:latin typeface="Quattrocento Sans"/>
                <a:ea typeface="Quattrocento Sans"/>
                <a:cs typeface="Quattrocento Sans"/>
                <a:sym typeface="Quattrocento Sans"/>
              </a:rPr>
              <a:t>Random Forest Classifier</a:t>
            </a:r>
            <a:endParaRPr sz="2000">
              <a:solidFill>
                <a:srgbClr val="222222"/>
              </a:solidFill>
              <a:latin typeface="Quattrocento Sans"/>
              <a:ea typeface="Quattrocento Sans"/>
              <a:cs typeface="Quattrocento Sans"/>
              <a:sym typeface="Quattrocento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2" name="Shape 1722"/>
        <p:cNvGrpSpPr/>
        <p:nvPr/>
      </p:nvGrpSpPr>
      <p:grpSpPr>
        <a:xfrm>
          <a:off x="0" y="0"/>
          <a:ext cx="0" cy="0"/>
          <a:chOff x="0" y="0"/>
          <a:chExt cx="0" cy="0"/>
        </a:xfrm>
      </p:grpSpPr>
      <p:sp>
        <p:nvSpPr>
          <p:cNvPr id="1723" name="Shape 1723"/>
          <p:cNvSpPr txBox="1"/>
          <p:nvPr/>
        </p:nvSpPr>
        <p:spPr>
          <a:xfrm>
            <a:off x="470875" y="1012350"/>
            <a:ext cx="4101000" cy="34236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1800">
                <a:solidFill>
                  <a:srgbClr val="222222"/>
                </a:solidFill>
                <a:latin typeface="Quattrocento Sans"/>
                <a:ea typeface="Quattrocento Sans"/>
                <a:cs typeface="Quattrocento Sans"/>
                <a:sym typeface="Quattrocento Sans"/>
              </a:rPr>
              <a:t>Basic Classifiers</a:t>
            </a:r>
            <a:endParaRPr b="1" sz="1800">
              <a:solidFill>
                <a:srgbClr val="222222"/>
              </a:solidFill>
              <a:latin typeface="Quattrocento Sans"/>
              <a:ea typeface="Quattrocento Sans"/>
              <a:cs typeface="Quattrocento Sans"/>
              <a:sym typeface="Quattrocento Sans"/>
            </a:endParaRPr>
          </a:p>
          <a:p>
            <a:pPr indent="-342900" lvl="0" marL="457200" rtl="0">
              <a:lnSpc>
                <a:spcPct val="150000"/>
              </a:lnSpc>
              <a:spcBef>
                <a:spcPts val="0"/>
              </a:spcBef>
              <a:spcAft>
                <a:spcPts val="0"/>
              </a:spcAft>
              <a:buClr>
                <a:srgbClr val="222222"/>
              </a:buClr>
              <a:buSzPts val="1800"/>
              <a:buFont typeface="Quattrocento Sans"/>
              <a:buChar char="●"/>
            </a:pPr>
            <a:r>
              <a:rPr lang="en" sz="1800">
                <a:solidFill>
                  <a:srgbClr val="222222"/>
                </a:solidFill>
                <a:latin typeface="Quattrocento Sans"/>
                <a:ea typeface="Quattrocento Sans"/>
                <a:cs typeface="Quattrocento Sans"/>
                <a:sym typeface="Quattrocento Sans"/>
              </a:rPr>
              <a:t>Exercise #2 - </a:t>
            </a:r>
            <a:r>
              <a:rPr lang="en" sz="1800">
                <a:solidFill>
                  <a:srgbClr val="222222"/>
                </a:solidFill>
                <a:latin typeface="Quattrocento Sans"/>
                <a:ea typeface="Quattrocento Sans"/>
                <a:cs typeface="Quattrocento Sans"/>
                <a:sym typeface="Quattrocento Sans"/>
              </a:rPr>
              <a:t>Random Forest</a:t>
            </a:r>
            <a:endParaRPr sz="1800">
              <a:solidFill>
                <a:srgbClr val="222222"/>
              </a:solidFill>
              <a:latin typeface="Quattrocento Sans"/>
              <a:ea typeface="Quattrocento Sans"/>
              <a:cs typeface="Quattrocento Sans"/>
              <a:sym typeface="Quattrocento Sans"/>
            </a:endParaRPr>
          </a:p>
          <a:p>
            <a:pPr indent="-317500" lvl="1" marL="914400" rtl="0">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ensemble learning - constructing a multitude of decision trees at training time</a:t>
            </a:r>
            <a:endParaRPr>
              <a:solidFill>
                <a:srgbClr val="222222"/>
              </a:solidFill>
              <a:latin typeface="Quattrocento Sans"/>
              <a:ea typeface="Quattrocento Sans"/>
              <a:cs typeface="Quattrocento Sans"/>
              <a:sym typeface="Quattrocento Sans"/>
            </a:endParaRPr>
          </a:p>
          <a:p>
            <a:pPr indent="-317500" lvl="1" marL="914400" rtl="0">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Avoid overfitting to training set</a:t>
            </a:r>
            <a:endParaRPr>
              <a:solidFill>
                <a:srgbClr val="222222"/>
              </a:solidFill>
              <a:latin typeface="Quattrocento Sans"/>
              <a:ea typeface="Quattrocento Sans"/>
              <a:cs typeface="Quattrocento Sans"/>
              <a:sym typeface="Quattrocento Sans"/>
            </a:endParaRPr>
          </a:p>
        </p:txBody>
      </p:sp>
      <p:sp>
        <p:nvSpPr>
          <p:cNvPr id="1724" name="Shape 1724"/>
          <p:cNvSpPr txBox="1"/>
          <p:nvPr>
            <p:ph type="title"/>
          </p:nvPr>
        </p:nvSpPr>
        <p:spPr>
          <a:xfrm>
            <a:off x="371572" y="108647"/>
            <a:ext cx="8286600" cy="742500"/>
          </a:xfrm>
          <a:prstGeom prst="rect">
            <a:avLst/>
          </a:prstGeom>
        </p:spPr>
        <p:txBody>
          <a:bodyPr anchorCtr="0" anchor="b" bIns="68575" lIns="68575" spcFirstLastPara="1" rIns="68575" wrap="square" tIns="68575">
            <a:noAutofit/>
          </a:bodyPr>
          <a:lstStyle/>
          <a:p>
            <a:pPr indent="0" lvl="0" marL="0" rtl="0">
              <a:lnSpc>
                <a:spcPct val="100000"/>
              </a:lnSpc>
              <a:spcBef>
                <a:spcPts val="0"/>
              </a:spcBef>
              <a:spcAft>
                <a:spcPts val="0"/>
              </a:spcAft>
              <a:buNone/>
            </a:pPr>
            <a:r>
              <a:rPr lang="en" sz="2800">
                <a:solidFill>
                  <a:srgbClr val="00A1E0"/>
                </a:solidFill>
                <a:latin typeface="Quattrocento Sans"/>
                <a:ea typeface="Quattrocento Sans"/>
                <a:cs typeface="Quattrocento Sans"/>
                <a:sym typeface="Quattrocento Sans"/>
              </a:rPr>
              <a:t>Use Case: </a:t>
            </a:r>
            <a:r>
              <a:rPr lang="en" sz="2000">
                <a:solidFill>
                  <a:srgbClr val="222222"/>
                </a:solidFill>
                <a:latin typeface="Quattrocento Sans"/>
                <a:ea typeface="Quattrocento Sans"/>
                <a:cs typeface="Quattrocento Sans"/>
                <a:sym typeface="Quattrocento Sans"/>
              </a:rPr>
              <a:t>Perf. Test Result Classification</a:t>
            </a:r>
            <a:endParaRPr sz="2800">
              <a:solidFill>
                <a:srgbClr val="00A1E0"/>
              </a:solidFill>
              <a:latin typeface="Quattrocento Sans"/>
              <a:ea typeface="Quattrocento Sans"/>
              <a:cs typeface="Quattrocento Sans"/>
              <a:sym typeface="Quattrocento Sans"/>
            </a:endParaRPr>
          </a:p>
          <a:p>
            <a:pPr indent="0" lvl="0" marL="0" rtl="0">
              <a:lnSpc>
                <a:spcPct val="100000"/>
              </a:lnSpc>
              <a:spcBef>
                <a:spcPts val="0"/>
              </a:spcBef>
              <a:spcAft>
                <a:spcPts val="0"/>
              </a:spcAft>
              <a:buNone/>
            </a:pPr>
            <a:r>
              <a:t/>
            </a:r>
            <a:endParaRPr sz="1400">
              <a:solidFill>
                <a:srgbClr val="FFFFFF"/>
              </a:solidFill>
            </a:endParaRPr>
          </a:p>
        </p:txBody>
      </p:sp>
      <p:pic>
        <p:nvPicPr>
          <p:cNvPr descr="Screen Shot 2017-06-30 at 1.08.23 PM.png" id="1725" name="Shape 1725"/>
          <p:cNvPicPr preferRelativeResize="0"/>
          <p:nvPr/>
        </p:nvPicPr>
        <p:blipFill>
          <a:blip r:embed="rId3">
            <a:alphaModFix/>
          </a:blip>
          <a:stretch>
            <a:fillRect/>
          </a:stretch>
        </p:blipFill>
        <p:spPr>
          <a:xfrm>
            <a:off x="4846277" y="1219750"/>
            <a:ext cx="3656793" cy="275234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9" name="Shape 1729"/>
        <p:cNvGrpSpPr/>
        <p:nvPr/>
      </p:nvGrpSpPr>
      <p:grpSpPr>
        <a:xfrm>
          <a:off x="0" y="0"/>
          <a:ext cx="0" cy="0"/>
          <a:chOff x="0" y="0"/>
          <a:chExt cx="0" cy="0"/>
        </a:xfrm>
      </p:grpSpPr>
      <p:sp>
        <p:nvSpPr>
          <p:cNvPr id="1730" name="Shape 1730"/>
          <p:cNvSpPr txBox="1"/>
          <p:nvPr>
            <p:ph idx="4294967295" type="title"/>
          </p:nvPr>
        </p:nvSpPr>
        <p:spPr>
          <a:xfrm>
            <a:off x="1729100" y="1023925"/>
            <a:ext cx="4858800" cy="1588500"/>
          </a:xfrm>
          <a:prstGeom prst="rect">
            <a:avLst/>
          </a:prstGeom>
        </p:spPr>
        <p:txBody>
          <a:bodyPr anchorCtr="0" anchor="t" bIns="68575" lIns="68575" spcFirstLastPara="1" rIns="68575" wrap="square" tIns="68575">
            <a:noAutofit/>
          </a:bodyPr>
          <a:lstStyle/>
          <a:p>
            <a:pPr indent="0" lvl="0" marL="0" rtl="0" algn="ctr">
              <a:lnSpc>
                <a:spcPct val="100000"/>
              </a:lnSpc>
              <a:spcBef>
                <a:spcPts val="0"/>
              </a:spcBef>
              <a:spcAft>
                <a:spcPts val="0"/>
              </a:spcAft>
              <a:buNone/>
            </a:pPr>
            <a:r>
              <a:rPr lang="en" sz="2800">
                <a:solidFill>
                  <a:srgbClr val="00A1E0"/>
                </a:solidFill>
                <a:latin typeface="Quattrocento Sans"/>
                <a:ea typeface="Quattrocento Sans"/>
                <a:cs typeface="Quattrocento Sans"/>
                <a:sym typeface="Quattrocento Sans"/>
              </a:rPr>
              <a:t>Machine Learning Use Case</a:t>
            </a:r>
            <a:endParaRPr sz="2800">
              <a:solidFill>
                <a:srgbClr val="00A1E0"/>
              </a:solidFill>
              <a:latin typeface="Quattrocento Sans"/>
              <a:ea typeface="Quattrocento Sans"/>
              <a:cs typeface="Quattrocento Sans"/>
              <a:sym typeface="Quattrocento Sans"/>
            </a:endParaRPr>
          </a:p>
          <a:p>
            <a:pPr indent="0" lvl="0" marL="0" rtl="0" algn="ctr">
              <a:lnSpc>
                <a:spcPct val="100000"/>
              </a:lnSpc>
              <a:spcBef>
                <a:spcPts val="0"/>
              </a:spcBef>
              <a:spcAft>
                <a:spcPts val="0"/>
              </a:spcAft>
              <a:buNone/>
            </a:pPr>
            <a:r>
              <a:t/>
            </a:r>
            <a:endParaRPr sz="1400">
              <a:solidFill>
                <a:srgbClr val="FFFFFF"/>
              </a:solidFill>
            </a:endParaRPr>
          </a:p>
        </p:txBody>
      </p:sp>
      <p:sp>
        <p:nvSpPr>
          <p:cNvPr id="1731" name="Shape 1731"/>
          <p:cNvSpPr txBox="1"/>
          <p:nvPr/>
        </p:nvSpPr>
        <p:spPr>
          <a:xfrm>
            <a:off x="544850" y="1606200"/>
            <a:ext cx="7227300" cy="1830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None/>
            </a:pPr>
            <a:r>
              <a:rPr lang="en" sz="2000">
                <a:solidFill>
                  <a:srgbClr val="222222"/>
                </a:solidFill>
                <a:latin typeface="Quattrocento Sans"/>
                <a:ea typeface="Quattrocento Sans"/>
                <a:cs typeface="Quattrocento Sans"/>
                <a:sym typeface="Quattrocento Sans"/>
              </a:rPr>
              <a:t>Trending Prediction</a:t>
            </a:r>
            <a:endParaRPr sz="2000">
              <a:solidFill>
                <a:srgbClr val="222222"/>
              </a:solidFill>
              <a:latin typeface="Quattrocento Sans"/>
              <a:ea typeface="Quattrocento Sans"/>
              <a:cs typeface="Quattrocento Sans"/>
              <a:sym typeface="Quattrocen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5" name="Shape 1735"/>
        <p:cNvGrpSpPr/>
        <p:nvPr/>
      </p:nvGrpSpPr>
      <p:grpSpPr>
        <a:xfrm>
          <a:off x="0" y="0"/>
          <a:ext cx="0" cy="0"/>
          <a:chOff x="0" y="0"/>
          <a:chExt cx="0" cy="0"/>
        </a:xfrm>
      </p:grpSpPr>
      <p:sp>
        <p:nvSpPr>
          <p:cNvPr id="1736" name="Shape 1736"/>
          <p:cNvSpPr txBox="1"/>
          <p:nvPr>
            <p:ph type="title"/>
          </p:nvPr>
        </p:nvSpPr>
        <p:spPr>
          <a:xfrm>
            <a:off x="428737" y="47628"/>
            <a:ext cx="8286600" cy="618300"/>
          </a:xfrm>
          <a:prstGeom prst="rect">
            <a:avLst/>
          </a:prstGeom>
          <a:noFill/>
          <a:ln>
            <a:noFill/>
          </a:ln>
        </p:spPr>
        <p:txBody>
          <a:bodyPr anchorCtr="0" anchor="b" bIns="0" lIns="0" spcFirstLastPara="1" rIns="0" wrap="square" tIns="0">
            <a:noAutofit/>
          </a:bodyPr>
          <a:lstStyle/>
          <a:p>
            <a:pPr indent="0" lvl="0" marL="0" marR="0" rtl="0" algn="l">
              <a:lnSpc>
                <a:spcPct val="95000"/>
              </a:lnSpc>
              <a:spcBef>
                <a:spcPts val="0"/>
              </a:spcBef>
              <a:spcAft>
                <a:spcPts val="0"/>
              </a:spcAft>
              <a:buNone/>
            </a:pPr>
            <a:r>
              <a:rPr b="1" i="0" lang="en" sz="2400" u="none" cap="none" strike="noStrike">
                <a:solidFill>
                  <a:schemeClr val="lt1"/>
                </a:solidFill>
                <a:latin typeface="Arial"/>
                <a:ea typeface="Arial"/>
                <a:cs typeface="Arial"/>
                <a:sym typeface="Arial"/>
              </a:rPr>
              <a:t>Challenges in Performance Analytics</a:t>
            </a:r>
            <a:endParaRPr b="1" i="0" sz="2400" u="none" cap="none" strike="noStrike">
              <a:solidFill>
                <a:schemeClr val="lt1"/>
              </a:solidFill>
              <a:latin typeface="Arial"/>
              <a:ea typeface="Arial"/>
              <a:cs typeface="Arial"/>
              <a:sym typeface="Arial"/>
            </a:endParaRPr>
          </a:p>
        </p:txBody>
      </p:sp>
      <p:pic>
        <p:nvPicPr>
          <p:cNvPr id="1737" name="Shape 1737"/>
          <p:cNvPicPr preferRelativeResize="0"/>
          <p:nvPr/>
        </p:nvPicPr>
        <p:blipFill rotWithShape="1">
          <a:blip r:embed="rId3">
            <a:alphaModFix/>
          </a:blip>
          <a:srcRect b="0" l="0" r="0" t="0"/>
          <a:stretch/>
        </p:blipFill>
        <p:spPr>
          <a:xfrm>
            <a:off x="4632517" y="812964"/>
            <a:ext cx="2287387" cy="3454788"/>
          </a:xfrm>
          <a:prstGeom prst="rect">
            <a:avLst/>
          </a:prstGeom>
          <a:noFill/>
          <a:ln>
            <a:noFill/>
          </a:ln>
        </p:spPr>
      </p:pic>
      <p:sp>
        <p:nvSpPr>
          <p:cNvPr id="1738" name="Shape 1738"/>
          <p:cNvSpPr/>
          <p:nvPr/>
        </p:nvSpPr>
        <p:spPr>
          <a:xfrm>
            <a:off x="-91897" y="2164238"/>
            <a:ext cx="9327798" cy="1160194"/>
          </a:xfrm>
          <a:custGeom>
            <a:pathLst>
              <a:path extrusionOk="0" h="17277" w="21600">
                <a:moveTo>
                  <a:pt x="0" y="13743"/>
                </a:moveTo>
                <a:cubicBezTo>
                  <a:pt x="3083" y="737"/>
                  <a:pt x="6585" y="-3181"/>
                  <a:pt x="9957" y="2602"/>
                </a:cubicBezTo>
                <a:cubicBezTo>
                  <a:pt x="11905" y="5942"/>
                  <a:pt x="13759" y="12477"/>
                  <a:pt x="15711" y="15446"/>
                </a:cubicBezTo>
                <a:cubicBezTo>
                  <a:pt x="17666" y="18419"/>
                  <a:pt x="19675" y="17768"/>
                  <a:pt x="21600" y="13524"/>
                </a:cubicBezTo>
              </a:path>
            </a:pathLst>
          </a:custGeom>
          <a:noFill/>
          <a:ln cap="flat" cmpd="sng" w="127000">
            <a:solidFill>
              <a:srgbClr val="FFF4D6"/>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l">
              <a:spcBef>
                <a:spcPts val="0"/>
              </a:spcBef>
              <a:spcAft>
                <a:spcPts val="0"/>
              </a:spcAft>
              <a:buNone/>
            </a:pPr>
            <a:r>
              <a:t/>
            </a:r>
            <a:endParaRPr sz="700">
              <a:solidFill>
                <a:schemeClr val="dk1"/>
              </a:solidFill>
              <a:latin typeface="Arial"/>
              <a:ea typeface="Arial"/>
              <a:cs typeface="Arial"/>
              <a:sym typeface="Arial"/>
            </a:endParaRPr>
          </a:p>
        </p:txBody>
      </p:sp>
      <p:pic>
        <p:nvPicPr>
          <p:cNvPr descr="1p.png" id="1739" name="Shape 1739"/>
          <p:cNvPicPr preferRelativeResize="0"/>
          <p:nvPr/>
        </p:nvPicPr>
        <p:blipFill rotWithShape="1">
          <a:blip r:embed="rId4">
            <a:alphaModFix/>
          </a:blip>
          <a:srcRect b="81531" l="74558" r="10280" t="7035"/>
          <a:stretch/>
        </p:blipFill>
        <p:spPr>
          <a:xfrm>
            <a:off x="510075" y="4177143"/>
            <a:ext cx="1451555" cy="615603"/>
          </a:xfrm>
          <a:prstGeom prst="rect">
            <a:avLst/>
          </a:prstGeom>
          <a:noFill/>
          <a:ln>
            <a:noFill/>
          </a:ln>
        </p:spPr>
      </p:pic>
      <p:pic>
        <p:nvPicPr>
          <p:cNvPr descr="1p.png" id="1740" name="Shape 1740"/>
          <p:cNvPicPr preferRelativeResize="0"/>
          <p:nvPr/>
        </p:nvPicPr>
        <p:blipFill rotWithShape="1">
          <a:blip r:embed="rId5">
            <a:alphaModFix/>
          </a:blip>
          <a:srcRect b="28545" l="41657" r="51073" t="45501"/>
          <a:stretch/>
        </p:blipFill>
        <p:spPr>
          <a:xfrm>
            <a:off x="212530" y="3516566"/>
            <a:ext cx="432418" cy="868219"/>
          </a:xfrm>
          <a:prstGeom prst="rect">
            <a:avLst/>
          </a:prstGeom>
          <a:noFill/>
          <a:ln>
            <a:noFill/>
          </a:ln>
        </p:spPr>
      </p:pic>
      <p:pic>
        <p:nvPicPr>
          <p:cNvPr id="1741" name="Shape 1741"/>
          <p:cNvPicPr preferRelativeResize="0"/>
          <p:nvPr/>
        </p:nvPicPr>
        <p:blipFill rotWithShape="1">
          <a:blip r:embed="rId3">
            <a:alphaModFix/>
          </a:blip>
          <a:srcRect b="0" l="0" r="0" t="0"/>
          <a:stretch/>
        </p:blipFill>
        <p:spPr>
          <a:xfrm>
            <a:off x="99435" y="1407786"/>
            <a:ext cx="2287387" cy="2854780"/>
          </a:xfrm>
          <a:prstGeom prst="rect">
            <a:avLst/>
          </a:prstGeom>
          <a:noFill/>
          <a:ln>
            <a:noFill/>
          </a:ln>
        </p:spPr>
      </p:pic>
      <p:pic>
        <p:nvPicPr>
          <p:cNvPr id="1742" name="Shape 1742"/>
          <p:cNvPicPr preferRelativeResize="0"/>
          <p:nvPr/>
        </p:nvPicPr>
        <p:blipFill rotWithShape="1">
          <a:blip r:embed="rId3">
            <a:alphaModFix/>
          </a:blip>
          <a:srcRect b="0" l="0" r="0" t="0"/>
          <a:stretch/>
        </p:blipFill>
        <p:spPr>
          <a:xfrm>
            <a:off x="6856612" y="1745358"/>
            <a:ext cx="2286791" cy="2639429"/>
          </a:xfrm>
          <a:prstGeom prst="rect">
            <a:avLst/>
          </a:prstGeom>
          <a:noFill/>
          <a:ln>
            <a:noFill/>
          </a:ln>
        </p:spPr>
      </p:pic>
      <p:pic>
        <p:nvPicPr>
          <p:cNvPr descr="1p.png" id="1743" name="Shape 1743"/>
          <p:cNvPicPr preferRelativeResize="0"/>
          <p:nvPr/>
        </p:nvPicPr>
        <p:blipFill rotWithShape="1">
          <a:blip r:embed="rId5">
            <a:alphaModFix/>
          </a:blip>
          <a:srcRect b="28545" l="41657" r="51073" t="45501"/>
          <a:stretch/>
        </p:blipFill>
        <p:spPr>
          <a:xfrm>
            <a:off x="6561268" y="3950677"/>
            <a:ext cx="295341" cy="593005"/>
          </a:xfrm>
          <a:prstGeom prst="rect">
            <a:avLst/>
          </a:prstGeom>
          <a:noFill/>
          <a:ln>
            <a:noFill/>
          </a:ln>
        </p:spPr>
      </p:pic>
      <p:sp>
        <p:nvSpPr>
          <p:cNvPr id="1744" name="Shape 1744"/>
          <p:cNvSpPr/>
          <p:nvPr/>
        </p:nvSpPr>
        <p:spPr>
          <a:xfrm>
            <a:off x="279759" y="2158440"/>
            <a:ext cx="1991400" cy="13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dk2"/>
              </a:buClr>
              <a:buSzPts val="1400"/>
              <a:buFont typeface="Arial"/>
              <a:buNone/>
            </a:pPr>
            <a:r>
              <a:rPr b="1" lang="en" sz="1400">
                <a:solidFill>
                  <a:schemeClr val="dk2"/>
                </a:solidFill>
                <a:latin typeface="Arial"/>
                <a:ea typeface="Arial"/>
                <a:cs typeface="Arial"/>
                <a:sym typeface="Arial"/>
              </a:rPr>
              <a:t>Understand</a:t>
            </a:r>
            <a:r>
              <a:rPr lang="en" sz="1400">
                <a:solidFill>
                  <a:schemeClr val="dk2"/>
                </a:solidFill>
                <a:latin typeface="Arial"/>
                <a:ea typeface="Arial"/>
                <a:cs typeface="Arial"/>
                <a:sym typeface="Arial"/>
              </a:rPr>
              <a:t> short and long term trends</a:t>
            </a:r>
            <a:endParaRPr sz="1100"/>
          </a:p>
          <a:p>
            <a:pPr indent="0" lvl="0" marL="0" marR="0" rtl="0" algn="l">
              <a:spcBef>
                <a:spcPts val="0"/>
              </a:spcBef>
              <a:spcAft>
                <a:spcPts val="0"/>
              </a:spcAft>
              <a:buClr>
                <a:schemeClr val="dk1"/>
              </a:buClr>
              <a:buSzPts val="1400"/>
              <a:buFont typeface="Arial"/>
              <a:buNone/>
            </a:pPr>
            <a:r>
              <a:t/>
            </a:r>
            <a:endParaRPr sz="1400">
              <a:solidFill>
                <a:schemeClr val="dk2"/>
              </a:solidFill>
              <a:latin typeface="Arial"/>
              <a:ea typeface="Arial"/>
              <a:cs typeface="Arial"/>
              <a:sym typeface="Arial"/>
            </a:endParaRPr>
          </a:p>
          <a:p>
            <a:pPr indent="0" lvl="0" marL="0" marR="0" rtl="0" algn="l">
              <a:spcBef>
                <a:spcPts val="0"/>
              </a:spcBef>
              <a:spcAft>
                <a:spcPts val="0"/>
              </a:spcAft>
              <a:buClr>
                <a:schemeClr val="dk2"/>
              </a:buClr>
              <a:buSzPts val="1400"/>
              <a:buFont typeface="Arial"/>
              <a:buNone/>
            </a:pPr>
            <a:r>
              <a:rPr b="1" lang="en" sz="1400">
                <a:solidFill>
                  <a:schemeClr val="dk2"/>
                </a:solidFill>
                <a:latin typeface="Arial"/>
                <a:ea typeface="Arial"/>
                <a:cs typeface="Arial"/>
                <a:sym typeface="Arial"/>
              </a:rPr>
              <a:t>Find</a:t>
            </a:r>
            <a:r>
              <a:rPr lang="en" sz="1400">
                <a:solidFill>
                  <a:schemeClr val="dk2"/>
                </a:solidFill>
                <a:latin typeface="Arial"/>
                <a:ea typeface="Arial"/>
                <a:cs typeface="Arial"/>
                <a:sym typeface="Arial"/>
              </a:rPr>
              <a:t> periodic pattern in performance metrics</a:t>
            </a:r>
            <a:endParaRPr sz="1100"/>
          </a:p>
        </p:txBody>
      </p:sp>
      <p:sp>
        <p:nvSpPr>
          <p:cNvPr id="1745" name="Shape 1745"/>
          <p:cNvSpPr txBox="1"/>
          <p:nvPr>
            <p:ph idx="4294967295" type="body"/>
          </p:nvPr>
        </p:nvSpPr>
        <p:spPr>
          <a:xfrm>
            <a:off x="559007" y="1323022"/>
            <a:ext cx="1886400" cy="363900"/>
          </a:xfrm>
          <a:prstGeom prst="rect">
            <a:avLst/>
          </a:prstGeom>
          <a:noFill/>
          <a:ln>
            <a:noFill/>
          </a:ln>
        </p:spPr>
        <p:txBody>
          <a:bodyPr anchorCtr="0" anchor="t" bIns="0" lIns="0" spcFirstLastPara="1" rIns="0" wrap="square" tIns="0">
            <a:noAutofit/>
          </a:bodyPr>
          <a:lstStyle/>
          <a:p>
            <a:pPr indent="-114300" lvl="0" marL="0" marR="0" rtl="0" algn="l">
              <a:spcBef>
                <a:spcPts val="0"/>
              </a:spcBef>
              <a:spcAft>
                <a:spcPts val="0"/>
              </a:spcAft>
              <a:buClr>
                <a:srgbClr val="7F7F7F"/>
              </a:buClr>
              <a:buSzPts val="1800"/>
              <a:buFont typeface="Arial"/>
              <a:buChar char="​"/>
            </a:pPr>
            <a:r>
              <a:rPr b="1" i="0" lang="en" sz="1800" u="none" cap="none" strike="noStrike">
                <a:solidFill>
                  <a:schemeClr val="lt1"/>
                </a:solidFill>
                <a:latin typeface="Arial"/>
                <a:ea typeface="Arial"/>
                <a:cs typeface="Arial"/>
                <a:sym typeface="Arial"/>
              </a:rPr>
              <a:t>Understand</a:t>
            </a:r>
            <a:endParaRPr b="1" i="0" sz="1800" u="none" cap="none" strike="noStrike">
              <a:solidFill>
                <a:schemeClr val="lt1"/>
              </a:solidFill>
              <a:latin typeface="Arial"/>
              <a:ea typeface="Arial"/>
              <a:cs typeface="Arial"/>
              <a:sym typeface="Arial"/>
            </a:endParaRPr>
          </a:p>
        </p:txBody>
      </p:sp>
      <p:pic>
        <p:nvPicPr>
          <p:cNvPr id="1746" name="Shape 1746"/>
          <p:cNvPicPr preferRelativeResize="0"/>
          <p:nvPr/>
        </p:nvPicPr>
        <p:blipFill rotWithShape="1">
          <a:blip r:embed="rId3">
            <a:alphaModFix/>
          </a:blip>
          <a:srcRect b="0" l="0" r="0" t="0"/>
          <a:stretch/>
        </p:blipFill>
        <p:spPr>
          <a:xfrm>
            <a:off x="2295795" y="812964"/>
            <a:ext cx="2287387" cy="3686846"/>
          </a:xfrm>
          <a:prstGeom prst="rect">
            <a:avLst/>
          </a:prstGeom>
          <a:noFill/>
          <a:ln>
            <a:noFill/>
          </a:ln>
        </p:spPr>
      </p:pic>
      <p:sp>
        <p:nvSpPr>
          <p:cNvPr id="1747" name="Shape 1747"/>
          <p:cNvSpPr txBox="1"/>
          <p:nvPr>
            <p:ph idx="4294967295" type="body"/>
          </p:nvPr>
        </p:nvSpPr>
        <p:spPr>
          <a:xfrm>
            <a:off x="2600730" y="1631009"/>
            <a:ext cx="1827300" cy="1929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F7F7F"/>
              </a:buClr>
              <a:buSzPts val="1500"/>
              <a:buFont typeface="Arial"/>
              <a:buNone/>
            </a:pPr>
            <a:r>
              <a:rPr b="1" i="0" lang="en" sz="1500" u="none" cap="none" strike="noStrike">
                <a:solidFill>
                  <a:srgbClr val="3E6E84"/>
                </a:solidFill>
                <a:latin typeface="Arial"/>
                <a:ea typeface="Arial"/>
                <a:cs typeface="Arial"/>
                <a:sym typeface="Arial"/>
              </a:rPr>
              <a:t>Make predictions </a:t>
            </a:r>
            <a:r>
              <a:rPr b="0" i="0" lang="en" sz="1500" u="none" cap="none" strike="noStrike">
                <a:solidFill>
                  <a:srgbClr val="3E6E84"/>
                </a:solidFill>
                <a:latin typeface="Arial"/>
                <a:ea typeface="Arial"/>
                <a:cs typeface="Arial"/>
                <a:sym typeface="Arial"/>
              </a:rPr>
              <a:t>using </a:t>
            </a:r>
            <a:r>
              <a:rPr b="1" i="0" lang="en" sz="1500" u="none" cap="none" strike="noStrike">
                <a:solidFill>
                  <a:srgbClr val="3E6E84"/>
                </a:solidFill>
                <a:latin typeface="Arial"/>
                <a:ea typeface="Arial"/>
                <a:cs typeface="Arial"/>
                <a:sym typeface="Arial"/>
              </a:rPr>
              <a:t>machine learning</a:t>
            </a:r>
            <a:endParaRPr b="1" i="0" sz="1500" u="none" cap="none" strike="noStrike">
              <a:solidFill>
                <a:srgbClr val="3E6E84"/>
              </a:solidFill>
              <a:latin typeface="Arial"/>
              <a:ea typeface="Arial"/>
              <a:cs typeface="Arial"/>
              <a:sym typeface="Arial"/>
            </a:endParaRPr>
          </a:p>
          <a:p>
            <a:pPr indent="0" lvl="0" marL="0" marR="0" rtl="0" algn="l">
              <a:spcBef>
                <a:spcPts val="1100"/>
              </a:spcBef>
              <a:spcAft>
                <a:spcPts val="0"/>
              </a:spcAft>
              <a:buClr>
                <a:srgbClr val="7F7F7F"/>
              </a:buClr>
              <a:buSzPts val="1500"/>
              <a:buFont typeface="Arial"/>
              <a:buNone/>
            </a:pPr>
            <a:r>
              <a:rPr b="1" i="0" lang="en" sz="1500" u="none" cap="none" strike="noStrike">
                <a:solidFill>
                  <a:srgbClr val="3E6E84"/>
                </a:solidFill>
                <a:latin typeface="Arial"/>
                <a:ea typeface="Arial"/>
                <a:cs typeface="Arial"/>
                <a:sym typeface="Arial"/>
              </a:rPr>
              <a:t>Detect anomalies and exceptions </a:t>
            </a:r>
            <a:r>
              <a:rPr b="0" i="0" lang="en" sz="1500" u="none" cap="none" strike="noStrike">
                <a:solidFill>
                  <a:srgbClr val="3E6E84"/>
                </a:solidFill>
                <a:latin typeface="Arial"/>
                <a:ea typeface="Arial"/>
                <a:cs typeface="Arial"/>
                <a:sym typeface="Arial"/>
              </a:rPr>
              <a:t>on current system performance data</a:t>
            </a:r>
            <a:endParaRPr b="1" i="0" sz="1500" u="none" cap="none" strike="noStrike">
              <a:solidFill>
                <a:srgbClr val="3E6E84"/>
              </a:solidFill>
              <a:latin typeface="Arial"/>
              <a:ea typeface="Arial"/>
              <a:cs typeface="Arial"/>
              <a:sym typeface="Arial"/>
            </a:endParaRPr>
          </a:p>
        </p:txBody>
      </p:sp>
      <p:sp>
        <p:nvSpPr>
          <p:cNvPr id="1748" name="Shape 1748"/>
          <p:cNvSpPr txBox="1"/>
          <p:nvPr>
            <p:ph idx="4294967295" type="body"/>
          </p:nvPr>
        </p:nvSpPr>
        <p:spPr>
          <a:xfrm>
            <a:off x="3033826" y="875150"/>
            <a:ext cx="1427100" cy="363900"/>
          </a:xfrm>
          <a:prstGeom prst="rect">
            <a:avLst/>
          </a:prstGeom>
          <a:noFill/>
          <a:ln>
            <a:noFill/>
          </a:ln>
        </p:spPr>
        <p:txBody>
          <a:bodyPr anchorCtr="0" anchor="t" bIns="0" lIns="0" spcFirstLastPara="1" rIns="0" wrap="square" tIns="0">
            <a:noAutofit/>
          </a:bodyPr>
          <a:lstStyle/>
          <a:p>
            <a:pPr indent="-114300" lvl="0" marL="0" marR="0" rtl="0" algn="l">
              <a:spcBef>
                <a:spcPts val="0"/>
              </a:spcBef>
              <a:spcAft>
                <a:spcPts val="0"/>
              </a:spcAft>
              <a:buClr>
                <a:srgbClr val="7F7F7F"/>
              </a:buClr>
              <a:buSzPts val="1800"/>
              <a:buFont typeface="Arial"/>
              <a:buChar char="​"/>
            </a:pPr>
            <a:r>
              <a:rPr b="1" i="0" lang="en" sz="1800" u="none" cap="none" strike="noStrike">
                <a:solidFill>
                  <a:schemeClr val="lt1"/>
                </a:solidFill>
                <a:latin typeface="Arial"/>
                <a:ea typeface="Arial"/>
                <a:cs typeface="Arial"/>
                <a:sym typeface="Arial"/>
              </a:rPr>
              <a:t>Predict</a:t>
            </a:r>
            <a:endParaRPr b="1" i="0" sz="1800" u="none" cap="none" strike="noStrike">
              <a:solidFill>
                <a:schemeClr val="lt1"/>
              </a:solidFill>
              <a:latin typeface="Arial"/>
              <a:ea typeface="Arial"/>
              <a:cs typeface="Arial"/>
              <a:sym typeface="Arial"/>
            </a:endParaRPr>
          </a:p>
        </p:txBody>
      </p:sp>
      <p:sp>
        <p:nvSpPr>
          <p:cNvPr id="1749" name="Shape 1749"/>
          <p:cNvSpPr txBox="1"/>
          <p:nvPr>
            <p:ph idx="4294967295" type="body"/>
          </p:nvPr>
        </p:nvSpPr>
        <p:spPr>
          <a:xfrm>
            <a:off x="4969238" y="1586462"/>
            <a:ext cx="1887300" cy="1666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F7F7F"/>
              </a:buClr>
              <a:buSzPts val="1500"/>
              <a:buFont typeface="Arial"/>
              <a:buNone/>
            </a:pPr>
            <a:r>
              <a:rPr b="1" i="0" lang="en" sz="1500" u="none" cap="none" strike="noStrike">
                <a:solidFill>
                  <a:srgbClr val="3E6E84"/>
                </a:solidFill>
                <a:latin typeface="Arial"/>
                <a:ea typeface="Arial"/>
                <a:cs typeface="Arial"/>
                <a:sym typeface="Arial"/>
              </a:rPr>
              <a:t>Generate alerts </a:t>
            </a:r>
            <a:r>
              <a:rPr b="0" i="0" lang="en" sz="1500" u="none" cap="none" strike="noStrike">
                <a:solidFill>
                  <a:srgbClr val="3E6E84"/>
                </a:solidFill>
                <a:latin typeface="Arial"/>
                <a:ea typeface="Arial"/>
                <a:cs typeface="Arial"/>
                <a:sym typeface="Arial"/>
              </a:rPr>
              <a:t>based on dynamic thresholds</a:t>
            </a:r>
            <a:endParaRPr/>
          </a:p>
          <a:p>
            <a:pPr indent="0" lvl="0" marL="0" marR="0" rtl="0" algn="l">
              <a:spcBef>
                <a:spcPts val="1100"/>
              </a:spcBef>
              <a:spcAft>
                <a:spcPts val="0"/>
              </a:spcAft>
              <a:buClr>
                <a:srgbClr val="7F7F7F"/>
              </a:buClr>
              <a:buSzPts val="1500"/>
              <a:buFont typeface="Arial"/>
              <a:buNone/>
            </a:pPr>
            <a:r>
              <a:rPr b="0" i="0" lang="en" sz="1500" u="none" cap="none" strike="noStrike">
                <a:solidFill>
                  <a:srgbClr val="3E6E84"/>
                </a:solidFill>
                <a:latin typeface="Arial"/>
                <a:ea typeface="Arial"/>
                <a:cs typeface="Arial"/>
                <a:sym typeface="Arial"/>
              </a:rPr>
              <a:t>Estimate </a:t>
            </a:r>
            <a:r>
              <a:rPr b="1" i="0" lang="en" sz="1500" u="none" cap="none" strike="noStrike">
                <a:solidFill>
                  <a:srgbClr val="3E6E84"/>
                </a:solidFill>
                <a:latin typeface="Arial"/>
                <a:ea typeface="Arial"/>
                <a:cs typeface="Arial"/>
                <a:sym typeface="Arial"/>
              </a:rPr>
              <a:t>impact</a:t>
            </a:r>
            <a:r>
              <a:rPr b="0" i="0" lang="en" sz="1500" u="none" cap="none" strike="noStrike">
                <a:solidFill>
                  <a:srgbClr val="3E6E84"/>
                </a:solidFill>
                <a:latin typeface="Arial"/>
                <a:ea typeface="Arial"/>
                <a:cs typeface="Arial"/>
                <a:sym typeface="Arial"/>
              </a:rPr>
              <a:t> of difference between predicted and real values</a:t>
            </a:r>
            <a:endParaRPr/>
          </a:p>
        </p:txBody>
      </p:sp>
      <p:sp>
        <p:nvSpPr>
          <p:cNvPr id="1750" name="Shape 1750"/>
          <p:cNvSpPr txBox="1"/>
          <p:nvPr>
            <p:ph idx="4294967295" type="body"/>
          </p:nvPr>
        </p:nvSpPr>
        <p:spPr>
          <a:xfrm>
            <a:off x="5520508" y="820662"/>
            <a:ext cx="1427100" cy="363900"/>
          </a:xfrm>
          <a:prstGeom prst="rect">
            <a:avLst/>
          </a:prstGeom>
          <a:noFill/>
          <a:ln>
            <a:noFill/>
          </a:ln>
        </p:spPr>
        <p:txBody>
          <a:bodyPr anchorCtr="0" anchor="t" bIns="0" lIns="0" spcFirstLastPara="1" rIns="0" wrap="square" tIns="0">
            <a:noAutofit/>
          </a:bodyPr>
          <a:lstStyle/>
          <a:p>
            <a:pPr indent="-114300" lvl="0" marL="0" marR="0" rtl="0" algn="l">
              <a:spcBef>
                <a:spcPts val="0"/>
              </a:spcBef>
              <a:spcAft>
                <a:spcPts val="0"/>
              </a:spcAft>
              <a:buClr>
                <a:srgbClr val="7F7F7F"/>
              </a:buClr>
              <a:buSzPts val="1800"/>
              <a:buFont typeface="Arial"/>
              <a:buChar char="​"/>
            </a:pPr>
            <a:r>
              <a:rPr b="1" i="0" lang="en" sz="1800" u="none" cap="none" strike="noStrike">
                <a:solidFill>
                  <a:schemeClr val="lt1"/>
                </a:solidFill>
                <a:latin typeface="Arial"/>
                <a:ea typeface="Arial"/>
                <a:cs typeface="Arial"/>
                <a:sym typeface="Arial"/>
              </a:rPr>
              <a:t>Alert</a:t>
            </a:r>
            <a:endParaRPr b="1" i="0" sz="1800" u="none" cap="none" strike="noStrike">
              <a:solidFill>
                <a:schemeClr val="lt1"/>
              </a:solidFill>
              <a:latin typeface="Arial"/>
              <a:ea typeface="Arial"/>
              <a:cs typeface="Arial"/>
              <a:sym typeface="Arial"/>
            </a:endParaRPr>
          </a:p>
        </p:txBody>
      </p:sp>
      <p:sp>
        <p:nvSpPr>
          <p:cNvPr id="1751" name="Shape 1751"/>
          <p:cNvSpPr txBox="1"/>
          <p:nvPr>
            <p:ph idx="4294967295" type="body"/>
          </p:nvPr>
        </p:nvSpPr>
        <p:spPr>
          <a:xfrm>
            <a:off x="7554364" y="1651517"/>
            <a:ext cx="1427100" cy="363900"/>
          </a:xfrm>
          <a:prstGeom prst="rect">
            <a:avLst/>
          </a:prstGeom>
          <a:noFill/>
          <a:ln>
            <a:noFill/>
          </a:ln>
        </p:spPr>
        <p:txBody>
          <a:bodyPr anchorCtr="0" anchor="t" bIns="0" lIns="0" spcFirstLastPara="1" rIns="0" wrap="square" tIns="0">
            <a:noAutofit/>
          </a:bodyPr>
          <a:lstStyle/>
          <a:p>
            <a:pPr indent="-114300" lvl="0" marL="0" marR="0" rtl="0" algn="l">
              <a:spcBef>
                <a:spcPts val="0"/>
              </a:spcBef>
              <a:spcAft>
                <a:spcPts val="0"/>
              </a:spcAft>
              <a:buClr>
                <a:srgbClr val="7F7F7F"/>
              </a:buClr>
              <a:buSzPts val="1800"/>
              <a:buFont typeface="Arial"/>
              <a:buChar char="​"/>
            </a:pPr>
            <a:r>
              <a:rPr b="1" i="0" lang="en" sz="1800" u="none" cap="none" strike="noStrike">
                <a:solidFill>
                  <a:schemeClr val="lt1"/>
                </a:solidFill>
                <a:latin typeface="Arial"/>
                <a:ea typeface="Arial"/>
                <a:cs typeface="Arial"/>
                <a:sym typeface="Arial"/>
              </a:rPr>
              <a:t>Visualize</a:t>
            </a:r>
            <a:endParaRPr b="1" i="0" sz="1800" u="none" cap="none" strike="noStrike">
              <a:solidFill>
                <a:schemeClr val="lt1"/>
              </a:solidFill>
              <a:latin typeface="Arial"/>
              <a:ea typeface="Arial"/>
              <a:cs typeface="Arial"/>
              <a:sym typeface="Arial"/>
            </a:endParaRPr>
          </a:p>
        </p:txBody>
      </p:sp>
      <p:sp>
        <p:nvSpPr>
          <p:cNvPr id="1752" name="Shape 1752"/>
          <p:cNvSpPr txBox="1"/>
          <p:nvPr>
            <p:ph idx="4294967295" type="body"/>
          </p:nvPr>
        </p:nvSpPr>
        <p:spPr>
          <a:xfrm>
            <a:off x="7228864" y="2298311"/>
            <a:ext cx="1751400" cy="1799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F7F7F"/>
              </a:buClr>
              <a:buSzPts val="1500"/>
              <a:buFont typeface="Arial"/>
              <a:buNone/>
            </a:pPr>
            <a:r>
              <a:rPr b="1" i="0" lang="en" sz="1500" u="none" cap="none" strike="noStrike">
                <a:solidFill>
                  <a:srgbClr val="3E6E84"/>
                </a:solidFill>
                <a:latin typeface="Arial"/>
                <a:ea typeface="Arial"/>
                <a:cs typeface="Arial"/>
                <a:sym typeface="Arial"/>
              </a:rPr>
              <a:t>Visualize </a:t>
            </a:r>
            <a:r>
              <a:rPr b="0" i="0" lang="en" sz="1500" u="none" cap="none" strike="noStrike">
                <a:solidFill>
                  <a:srgbClr val="3E6E84"/>
                </a:solidFill>
                <a:latin typeface="Arial"/>
                <a:ea typeface="Arial"/>
                <a:cs typeface="Arial"/>
                <a:sym typeface="Arial"/>
              </a:rPr>
              <a:t>predictions vs. actual metrics</a:t>
            </a:r>
            <a:endParaRPr/>
          </a:p>
          <a:p>
            <a:pPr indent="0" lvl="0" marL="0" marR="0" rtl="0" algn="l">
              <a:spcBef>
                <a:spcPts val="1100"/>
              </a:spcBef>
              <a:spcAft>
                <a:spcPts val="0"/>
              </a:spcAft>
              <a:buClr>
                <a:srgbClr val="7F7F7F"/>
              </a:buClr>
              <a:buSzPts val="1500"/>
              <a:buFont typeface="Arial"/>
              <a:buNone/>
            </a:pPr>
            <a:r>
              <a:rPr b="1" i="0" lang="en" sz="1500" u="none" cap="none" strike="noStrike">
                <a:solidFill>
                  <a:srgbClr val="3E6E84"/>
                </a:solidFill>
                <a:latin typeface="Arial"/>
                <a:ea typeface="Arial"/>
                <a:cs typeface="Arial"/>
                <a:sym typeface="Arial"/>
              </a:rPr>
              <a:t>Deliver</a:t>
            </a:r>
            <a:r>
              <a:rPr b="0" i="0" lang="en" sz="1500" u="none" cap="none" strike="noStrike">
                <a:solidFill>
                  <a:srgbClr val="3E6E84"/>
                </a:solidFill>
                <a:latin typeface="Arial"/>
                <a:ea typeface="Arial"/>
                <a:cs typeface="Arial"/>
                <a:sym typeface="Arial"/>
              </a:rPr>
              <a:t> data to other teams and executives</a:t>
            </a:r>
            <a:endParaRPr/>
          </a:p>
        </p:txBody>
      </p:sp>
      <p:pic>
        <p:nvPicPr>
          <p:cNvPr id="1753" name="Shape 1753"/>
          <p:cNvPicPr preferRelativeResize="0"/>
          <p:nvPr/>
        </p:nvPicPr>
        <p:blipFill rotWithShape="1">
          <a:blip r:embed="rId6">
            <a:alphaModFix/>
          </a:blip>
          <a:srcRect b="0" l="0" r="0" t="0"/>
          <a:stretch/>
        </p:blipFill>
        <p:spPr>
          <a:xfrm>
            <a:off x="6811634" y="429108"/>
            <a:ext cx="1455822" cy="1091866"/>
          </a:xfrm>
          <a:prstGeom prst="rect">
            <a:avLst/>
          </a:prstGeom>
          <a:noFill/>
          <a:ln>
            <a:noFill/>
          </a:ln>
        </p:spPr>
      </p:pic>
      <p:pic>
        <p:nvPicPr>
          <p:cNvPr id="1754" name="Shape 1754"/>
          <p:cNvPicPr preferRelativeResize="0"/>
          <p:nvPr/>
        </p:nvPicPr>
        <p:blipFill rotWithShape="1">
          <a:blip r:embed="rId7">
            <a:alphaModFix/>
          </a:blip>
          <a:srcRect b="0" l="0" r="0" t="0"/>
          <a:stretch/>
        </p:blipFill>
        <p:spPr>
          <a:xfrm>
            <a:off x="3309226" y="3669900"/>
            <a:ext cx="2690911" cy="1345456"/>
          </a:xfrm>
          <a:prstGeom prst="rect">
            <a:avLst/>
          </a:prstGeom>
          <a:noFill/>
          <a:ln>
            <a:noFill/>
          </a:ln>
        </p:spPr>
      </p:pic>
    </p:spTree>
  </p:cSld>
  <p:clrMapOvr>
    <a:masterClrMapping/>
  </p:clrMapOvr>
  <mc:AlternateContent>
    <mc:Choice Requires="p14">
      <p:transition spd="med" p14:dur="6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8" name="Shape 1758"/>
        <p:cNvGrpSpPr/>
        <p:nvPr/>
      </p:nvGrpSpPr>
      <p:grpSpPr>
        <a:xfrm>
          <a:off x="0" y="0"/>
          <a:ext cx="0" cy="0"/>
          <a:chOff x="0" y="0"/>
          <a:chExt cx="0" cy="0"/>
        </a:xfrm>
      </p:grpSpPr>
      <p:sp>
        <p:nvSpPr>
          <p:cNvPr id="1759" name="Shape 1759"/>
          <p:cNvSpPr txBox="1"/>
          <p:nvPr>
            <p:ph type="title"/>
          </p:nvPr>
        </p:nvSpPr>
        <p:spPr>
          <a:xfrm>
            <a:off x="428737" y="47627"/>
            <a:ext cx="8286600" cy="663300"/>
          </a:xfrm>
          <a:prstGeom prst="rect">
            <a:avLst/>
          </a:prstGeom>
          <a:noFill/>
          <a:ln>
            <a:noFill/>
          </a:ln>
        </p:spPr>
        <p:txBody>
          <a:bodyPr anchorCtr="0" anchor="b" bIns="0" lIns="0" spcFirstLastPara="1" rIns="0" wrap="square" tIns="0">
            <a:noAutofit/>
          </a:bodyPr>
          <a:lstStyle/>
          <a:p>
            <a:pPr indent="0" lvl="0" marL="0" marR="0" rtl="0" algn="l">
              <a:lnSpc>
                <a:spcPct val="95000"/>
              </a:lnSpc>
              <a:spcBef>
                <a:spcPts val="0"/>
              </a:spcBef>
              <a:spcAft>
                <a:spcPts val="0"/>
              </a:spcAft>
              <a:buNone/>
            </a:pPr>
            <a:r>
              <a:rPr b="0" i="0" lang="en" sz="2400" u="none" cap="none" strike="noStrike">
                <a:solidFill>
                  <a:schemeClr val="accent1"/>
                </a:solidFill>
                <a:latin typeface="Arial"/>
                <a:ea typeface="Arial"/>
                <a:cs typeface="Arial"/>
                <a:sym typeface="Arial"/>
              </a:rPr>
              <a:t>U</a:t>
            </a:r>
            <a:r>
              <a:rPr lang="en"/>
              <a:t>se Case: Predicting Performance and Detecting Anomalies</a:t>
            </a:r>
            <a:endParaRPr/>
          </a:p>
        </p:txBody>
      </p:sp>
      <p:sp>
        <p:nvSpPr>
          <p:cNvPr id="1760" name="Shape 1760"/>
          <p:cNvSpPr txBox="1"/>
          <p:nvPr>
            <p:ph idx="4294967295" type="body"/>
          </p:nvPr>
        </p:nvSpPr>
        <p:spPr>
          <a:xfrm>
            <a:off x="1931950" y="951350"/>
            <a:ext cx="4619400" cy="859500"/>
          </a:xfrm>
          <a:prstGeom prst="rect">
            <a:avLst/>
          </a:prstGeom>
          <a:noFill/>
          <a:ln cap="flat" cmpd="sng" w="38100">
            <a:solidFill>
              <a:srgbClr val="800000"/>
            </a:solidFill>
            <a:prstDash val="solid"/>
            <a:round/>
            <a:headEnd len="sm" w="sm" type="none"/>
            <a:tailEnd len="sm" w="sm" type="none"/>
          </a:ln>
        </p:spPr>
        <p:txBody>
          <a:bodyPr anchorCtr="0" anchor="ctr" bIns="0" lIns="0" spcFirstLastPara="1" rIns="0" wrap="square" tIns="0">
            <a:noAutofit/>
          </a:bodyPr>
          <a:lstStyle/>
          <a:p>
            <a:pPr indent="-323850" lvl="0" marL="457200" rtl="0">
              <a:spcBef>
                <a:spcPts val="900"/>
              </a:spcBef>
              <a:spcAft>
                <a:spcPts val="0"/>
              </a:spcAft>
              <a:buSzPts val="1500"/>
              <a:buChar char="➢"/>
            </a:pPr>
            <a:r>
              <a:rPr lang="en"/>
              <a:t>Data show daily and weekly periodic patterns</a:t>
            </a:r>
            <a:endParaRPr/>
          </a:p>
          <a:p>
            <a:pPr indent="-323850" lvl="0" marL="457200" rtl="0">
              <a:spcBef>
                <a:spcPts val="0"/>
              </a:spcBef>
              <a:spcAft>
                <a:spcPts val="0"/>
              </a:spcAft>
              <a:buSzPts val="1500"/>
              <a:buChar char="➢"/>
            </a:pPr>
            <a:r>
              <a:rPr lang="en"/>
              <a:t>Long running trend with gradual increase</a:t>
            </a:r>
            <a:endParaRPr/>
          </a:p>
          <a:p>
            <a:pPr indent="-323850" lvl="0" marL="457200" rtl="0">
              <a:spcBef>
                <a:spcPts val="0"/>
              </a:spcBef>
              <a:spcAft>
                <a:spcPts val="0"/>
              </a:spcAft>
              <a:buSzPts val="1500"/>
              <a:buChar char="➢"/>
            </a:pPr>
            <a:r>
              <a:rPr lang="en"/>
              <a:t>Exceptions from typical daily metric shape</a:t>
            </a:r>
            <a:endParaRPr b="0" i="0" sz="1500" u="none" cap="none" strike="noStrike">
              <a:solidFill>
                <a:srgbClr val="5C656A"/>
              </a:solidFill>
              <a:latin typeface="Arial"/>
              <a:ea typeface="Arial"/>
              <a:cs typeface="Arial"/>
              <a:sym typeface="Arial"/>
            </a:endParaRPr>
          </a:p>
        </p:txBody>
      </p:sp>
      <p:pic>
        <p:nvPicPr>
          <p:cNvPr descr="df2016_input_data.jpg" id="1761" name="Shape 1761"/>
          <p:cNvPicPr preferRelativeResize="0"/>
          <p:nvPr/>
        </p:nvPicPr>
        <p:blipFill rotWithShape="1">
          <a:blip r:embed="rId3">
            <a:alphaModFix/>
          </a:blip>
          <a:srcRect b="0" l="0" r="0" t="0"/>
          <a:stretch/>
        </p:blipFill>
        <p:spPr>
          <a:xfrm>
            <a:off x="704104" y="2011615"/>
            <a:ext cx="7075006" cy="2653612"/>
          </a:xfrm>
          <a:prstGeom prst="rect">
            <a:avLst/>
          </a:prstGeom>
          <a:noFill/>
          <a:ln>
            <a:noFill/>
          </a:ln>
        </p:spPr>
      </p:pic>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5" name="Shape 1765"/>
        <p:cNvGrpSpPr/>
        <p:nvPr/>
      </p:nvGrpSpPr>
      <p:grpSpPr>
        <a:xfrm>
          <a:off x="0" y="0"/>
          <a:ext cx="0" cy="0"/>
          <a:chOff x="0" y="0"/>
          <a:chExt cx="0" cy="0"/>
        </a:xfrm>
      </p:grpSpPr>
      <p:sp>
        <p:nvSpPr>
          <p:cNvPr id="1766" name="Shape 1766"/>
          <p:cNvSpPr txBox="1"/>
          <p:nvPr>
            <p:ph type="title"/>
          </p:nvPr>
        </p:nvSpPr>
        <p:spPr>
          <a:xfrm>
            <a:off x="428737" y="47628"/>
            <a:ext cx="8286600" cy="535800"/>
          </a:xfrm>
          <a:prstGeom prst="rect">
            <a:avLst/>
          </a:prstGeom>
          <a:noFill/>
          <a:ln>
            <a:noFill/>
          </a:ln>
        </p:spPr>
        <p:txBody>
          <a:bodyPr anchorCtr="0" anchor="b" bIns="0" lIns="0" spcFirstLastPara="1" rIns="0" wrap="square" tIns="0">
            <a:noAutofit/>
          </a:bodyPr>
          <a:lstStyle/>
          <a:p>
            <a:pPr indent="0" lvl="0" marL="0" marR="0" rtl="0" algn="l">
              <a:lnSpc>
                <a:spcPct val="95000"/>
              </a:lnSpc>
              <a:spcBef>
                <a:spcPts val="0"/>
              </a:spcBef>
              <a:spcAft>
                <a:spcPts val="0"/>
              </a:spcAft>
              <a:buNone/>
            </a:pPr>
            <a:r>
              <a:rPr b="0" i="0" lang="en" sz="2400" u="none" cap="none" strike="noStrike">
                <a:solidFill>
                  <a:schemeClr val="accent1"/>
                </a:solidFill>
                <a:latin typeface="Arial"/>
                <a:ea typeface="Arial"/>
                <a:cs typeface="Arial"/>
                <a:sym typeface="Arial"/>
              </a:rPr>
              <a:t>Selecting the Feature Set</a:t>
            </a:r>
            <a:endParaRPr/>
          </a:p>
        </p:txBody>
      </p:sp>
      <p:sp>
        <p:nvSpPr>
          <p:cNvPr id="1767" name="Shape 1767"/>
          <p:cNvSpPr txBox="1"/>
          <p:nvPr>
            <p:ph idx="3" type="body"/>
          </p:nvPr>
        </p:nvSpPr>
        <p:spPr>
          <a:xfrm>
            <a:off x="425352" y="733475"/>
            <a:ext cx="8286600" cy="276900"/>
          </a:xfrm>
          <a:prstGeom prst="rect">
            <a:avLst/>
          </a:prstGeom>
          <a:noFill/>
          <a:ln>
            <a:noFill/>
          </a:ln>
        </p:spPr>
        <p:txBody>
          <a:bodyPr anchorCtr="0" anchor="t" bIns="0" lIns="0" spcFirstLastPara="1" rIns="0" wrap="square" tIns="0">
            <a:noAutofit/>
          </a:bodyPr>
          <a:lstStyle/>
          <a:p>
            <a:pPr indent="-114300" lvl="0" marL="0" marR="0" rtl="0" algn="l">
              <a:lnSpc>
                <a:spcPct val="100000"/>
              </a:lnSpc>
              <a:spcBef>
                <a:spcPts val="0"/>
              </a:spcBef>
              <a:spcAft>
                <a:spcPts val="0"/>
              </a:spcAft>
              <a:buClr>
                <a:srgbClr val="7F7F7F"/>
              </a:buClr>
              <a:buSzPts val="1800"/>
              <a:buFont typeface="Arial"/>
              <a:buChar char="​"/>
            </a:pPr>
            <a:r>
              <a:rPr b="0" i="0" lang="en" sz="1800" u="none" cap="none" strike="noStrike">
                <a:solidFill>
                  <a:schemeClr val="accent2"/>
                </a:solidFill>
                <a:latin typeface="Arial"/>
                <a:ea typeface="Arial"/>
                <a:cs typeface="Arial"/>
                <a:sym typeface="Arial"/>
              </a:rPr>
              <a:t>Features can be generated or collected from external systems</a:t>
            </a:r>
            <a:endParaRPr b="0" i="0" sz="1800" u="none" cap="none" strike="noStrike">
              <a:solidFill>
                <a:schemeClr val="accent2"/>
              </a:solidFill>
              <a:latin typeface="Arial"/>
              <a:ea typeface="Arial"/>
              <a:cs typeface="Arial"/>
              <a:sym typeface="Arial"/>
            </a:endParaRPr>
          </a:p>
        </p:txBody>
      </p:sp>
      <p:sp>
        <p:nvSpPr>
          <p:cNvPr id="1768" name="Shape 1768"/>
          <p:cNvSpPr txBox="1"/>
          <p:nvPr>
            <p:ph idx="4294967295" type="body"/>
          </p:nvPr>
        </p:nvSpPr>
        <p:spPr>
          <a:xfrm>
            <a:off x="432167" y="1826284"/>
            <a:ext cx="2688600" cy="2040900"/>
          </a:xfrm>
          <a:prstGeom prst="rect">
            <a:avLst/>
          </a:prstGeom>
          <a:solidFill>
            <a:schemeClr val="lt2"/>
          </a:solidFill>
          <a:ln cap="flat" cmpd="sng" w="10775">
            <a:solidFill>
              <a:schemeClr val="accent1"/>
            </a:solidFill>
            <a:prstDash val="solid"/>
            <a:round/>
            <a:headEnd len="sm" w="sm" type="none"/>
            <a:tailEnd len="sm" w="sm" type="none"/>
          </a:ln>
        </p:spPr>
        <p:txBody>
          <a:bodyPr anchorCtr="0" anchor="t" bIns="0" lIns="0" spcFirstLastPara="1" rIns="0" wrap="square" tIns="0">
            <a:noAutofit/>
          </a:bodyPr>
          <a:lstStyle/>
          <a:p>
            <a:pPr indent="-95250" lvl="0" marL="0" marR="0" rtl="0" algn="l">
              <a:spcBef>
                <a:spcPts val="0"/>
              </a:spcBef>
              <a:spcAft>
                <a:spcPts val="0"/>
              </a:spcAft>
              <a:buClr>
                <a:srgbClr val="7F7F7F"/>
              </a:buClr>
              <a:buSzPts val="1500"/>
              <a:buFont typeface="Arial"/>
              <a:buChar char="​"/>
            </a:pPr>
            <a:r>
              <a:rPr b="0" i="0" lang="en" sz="1500" u="none" cap="none" strike="noStrike">
                <a:solidFill>
                  <a:srgbClr val="545454"/>
                </a:solidFill>
                <a:latin typeface="Arial"/>
                <a:ea typeface="Arial"/>
                <a:cs typeface="Arial"/>
                <a:sym typeface="Arial"/>
              </a:rPr>
              <a:t>Timestamp as a string:</a:t>
            </a:r>
            <a:endParaRPr/>
          </a:p>
          <a:p>
            <a:pPr indent="-95250" lvl="0" marL="0" marR="0" rtl="0" algn="l">
              <a:spcBef>
                <a:spcPts val="1100"/>
              </a:spcBef>
              <a:spcAft>
                <a:spcPts val="0"/>
              </a:spcAft>
              <a:buClr>
                <a:srgbClr val="7F7F7F"/>
              </a:buClr>
              <a:buSzPts val="1500"/>
              <a:buFont typeface="Arial"/>
              <a:buChar char="​"/>
            </a:pPr>
            <a:r>
              <a:rPr b="1" i="1" lang="en" sz="1500" u="none" cap="none" strike="noStrike">
                <a:solidFill>
                  <a:srgbClr val="0078A8"/>
                </a:solidFill>
                <a:latin typeface="Arial"/>
                <a:ea typeface="Arial"/>
                <a:cs typeface="Arial"/>
                <a:sym typeface="Arial"/>
              </a:rPr>
              <a:t>2016-05-08 19:00:00</a:t>
            </a:r>
            <a:endParaRPr b="1" i="1" sz="1500" u="none" cap="none" strike="noStrike">
              <a:solidFill>
                <a:srgbClr val="0078A8"/>
              </a:solidFill>
              <a:latin typeface="Arial"/>
              <a:ea typeface="Arial"/>
              <a:cs typeface="Arial"/>
              <a:sym typeface="Arial"/>
            </a:endParaRPr>
          </a:p>
          <a:p>
            <a:pPr indent="0" lvl="1" marL="0" marR="0" rtl="0" algn="l">
              <a:spcBef>
                <a:spcPts val="300"/>
              </a:spcBef>
              <a:spcAft>
                <a:spcPts val="0"/>
              </a:spcAft>
              <a:buClr>
                <a:schemeClr val="accent2"/>
              </a:buClr>
              <a:buSzPts val="1500"/>
              <a:buFont typeface="Arial"/>
              <a:buNone/>
            </a:pPr>
            <a:r>
              <a:rPr b="0" i="0" lang="en" sz="1500" u="none" cap="none" strike="noStrike">
                <a:solidFill>
                  <a:srgbClr val="545454"/>
                </a:solidFill>
                <a:latin typeface="Arial"/>
                <a:ea typeface="Arial"/>
                <a:cs typeface="Arial"/>
                <a:sym typeface="Arial"/>
              </a:rPr>
              <a:t>Ordinal date as decimal date plus time:</a:t>
            </a:r>
            <a:endParaRPr b="0" i="0" sz="1500" u="none" cap="none" strike="noStrike">
              <a:solidFill>
                <a:srgbClr val="545454"/>
              </a:solidFill>
              <a:latin typeface="Arial"/>
              <a:ea typeface="Arial"/>
              <a:cs typeface="Arial"/>
              <a:sym typeface="Arial"/>
            </a:endParaRPr>
          </a:p>
          <a:p>
            <a:pPr indent="-95250" lvl="0" marL="0" marR="0" rtl="0" algn="l">
              <a:spcBef>
                <a:spcPts val="1400"/>
              </a:spcBef>
              <a:spcAft>
                <a:spcPts val="0"/>
              </a:spcAft>
              <a:buClr>
                <a:srgbClr val="7F7F7F"/>
              </a:buClr>
              <a:buSzPts val="1500"/>
              <a:buFont typeface="Arial"/>
              <a:buChar char="​"/>
            </a:pPr>
            <a:r>
              <a:rPr b="1" i="1" lang="en" sz="1500" u="none" cap="none" strike="noStrike">
                <a:solidFill>
                  <a:srgbClr val="0078A8"/>
                </a:solidFill>
                <a:latin typeface="Arial"/>
                <a:ea typeface="Arial"/>
                <a:cs typeface="Arial"/>
                <a:sym typeface="Arial"/>
              </a:rPr>
              <a:t>736092.791667</a:t>
            </a:r>
            <a:endParaRPr b="1" i="1" sz="1500" u="none" cap="none" strike="noStrike">
              <a:solidFill>
                <a:srgbClr val="0078A8"/>
              </a:solidFill>
              <a:latin typeface="Arial"/>
              <a:ea typeface="Arial"/>
              <a:cs typeface="Arial"/>
              <a:sym typeface="Arial"/>
            </a:endParaRPr>
          </a:p>
        </p:txBody>
      </p:sp>
      <p:sp>
        <p:nvSpPr>
          <p:cNvPr id="1769" name="Shape 1769"/>
          <p:cNvSpPr txBox="1"/>
          <p:nvPr>
            <p:ph idx="4294967295" type="body"/>
          </p:nvPr>
        </p:nvSpPr>
        <p:spPr>
          <a:xfrm>
            <a:off x="3228625" y="1826283"/>
            <a:ext cx="2686800" cy="20409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95250" lvl="0" marL="0" marR="0" rtl="0" algn="l">
              <a:spcBef>
                <a:spcPts val="0"/>
              </a:spcBef>
              <a:spcAft>
                <a:spcPts val="0"/>
              </a:spcAft>
              <a:buClr>
                <a:srgbClr val="7F7F7F"/>
              </a:buClr>
              <a:buSzPts val="1500"/>
              <a:buFont typeface="Arial"/>
              <a:buChar char="​"/>
            </a:pPr>
            <a:r>
              <a:rPr b="0" i="0" lang="en" sz="1500" u="none" cap="none" strike="noStrike">
                <a:solidFill>
                  <a:srgbClr val="545454"/>
                </a:solidFill>
                <a:latin typeface="Arial"/>
                <a:ea typeface="Arial"/>
                <a:cs typeface="Arial"/>
                <a:sym typeface="Arial"/>
              </a:rPr>
              <a:t>Year, Month, Day</a:t>
            </a:r>
            <a:endParaRPr/>
          </a:p>
          <a:p>
            <a:pPr indent="-95250" lvl="0" marL="0" marR="0" rtl="0" algn="l">
              <a:spcBef>
                <a:spcPts val="1100"/>
              </a:spcBef>
              <a:spcAft>
                <a:spcPts val="0"/>
              </a:spcAft>
              <a:buClr>
                <a:srgbClr val="7F7F7F"/>
              </a:buClr>
              <a:buSzPts val="1500"/>
              <a:buFont typeface="Arial"/>
              <a:buChar char="​"/>
            </a:pPr>
            <a:r>
              <a:rPr b="0" i="0" lang="en" sz="1500" u="none" cap="none" strike="noStrike">
                <a:solidFill>
                  <a:srgbClr val="545454"/>
                </a:solidFill>
                <a:latin typeface="Arial"/>
                <a:ea typeface="Arial"/>
                <a:cs typeface="Arial"/>
                <a:sym typeface="Arial"/>
              </a:rPr>
              <a:t>Hours, Minutes, Seconds</a:t>
            </a:r>
            <a:endParaRPr/>
          </a:p>
          <a:p>
            <a:pPr indent="-95250" lvl="0" marL="0" marR="0" rtl="0" algn="l">
              <a:spcBef>
                <a:spcPts val="1100"/>
              </a:spcBef>
              <a:spcAft>
                <a:spcPts val="0"/>
              </a:spcAft>
              <a:buClr>
                <a:srgbClr val="7F7F7F"/>
              </a:buClr>
              <a:buSzPts val="1500"/>
              <a:buFont typeface="Arial"/>
              <a:buChar char="​"/>
            </a:pPr>
            <a:r>
              <a:rPr b="0" i="0" lang="en" sz="1500" u="none" cap="none" strike="noStrike">
                <a:solidFill>
                  <a:srgbClr val="545454"/>
                </a:solidFill>
                <a:latin typeface="Arial"/>
                <a:ea typeface="Arial"/>
                <a:cs typeface="Arial"/>
                <a:sym typeface="Arial"/>
              </a:rPr>
              <a:t>DayInWeek, WeekInYear</a:t>
            </a:r>
            <a:endParaRPr b="0" i="0" sz="1500" u="none" cap="none" strike="noStrike">
              <a:solidFill>
                <a:srgbClr val="545454"/>
              </a:solidFill>
              <a:latin typeface="Arial"/>
              <a:ea typeface="Arial"/>
              <a:cs typeface="Arial"/>
              <a:sym typeface="Arial"/>
            </a:endParaRPr>
          </a:p>
          <a:p>
            <a:pPr indent="-95250" lvl="0" marL="0" marR="0" rtl="0" algn="l">
              <a:spcBef>
                <a:spcPts val="1100"/>
              </a:spcBef>
              <a:spcAft>
                <a:spcPts val="0"/>
              </a:spcAft>
              <a:buClr>
                <a:srgbClr val="7F7F7F"/>
              </a:buClr>
              <a:buSzPts val="1500"/>
              <a:buFont typeface="Arial"/>
              <a:buChar char="​"/>
            </a:pPr>
            <a:r>
              <a:rPr b="0" i="0" lang="en" sz="1500" u="none" cap="none" strike="noStrike">
                <a:solidFill>
                  <a:srgbClr val="545454"/>
                </a:solidFill>
                <a:latin typeface="Arial"/>
                <a:ea typeface="Arial"/>
                <a:cs typeface="Arial"/>
                <a:sym typeface="Arial"/>
              </a:rPr>
              <a:t>Quarter</a:t>
            </a:r>
            <a:endParaRPr/>
          </a:p>
        </p:txBody>
      </p:sp>
      <p:sp>
        <p:nvSpPr>
          <p:cNvPr id="1770" name="Shape 1770"/>
          <p:cNvSpPr txBox="1"/>
          <p:nvPr>
            <p:ph idx="1" type="body"/>
          </p:nvPr>
        </p:nvSpPr>
        <p:spPr>
          <a:xfrm>
            <a:off x="6028750" y="1826283"/>
            <a:ext cx="2686800" cy="20409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1" marL="0" marR="0" rtl="0" algn="l">
              <a:spcBef>
                <a:spcPts val="0"/>
              </a:spcBef>
              <a:spcAft>
                <a:spcPts val="0"/>
              </a:spcAft>
              <a:buClr>
                <a:srgbClr val="545454"/>
              </a:buClr>
              <a:buSzPts val="1500"/>
              <a:buFont typeface="Arial"/>
              <a:buNone/>
            </a:pPr>
            <a:r>
              <a:rPr b="0" i="0" lang="en" sz="1500" u="none" cap="none" strike="noStrike">
                <a:solidFill>
                  <a:srgbClr val="545454"/>
                </a:solidFill>
                <a:latin typeface="Arial"/>
                <a:ea typeface="Arial"/>
                <a:cs typeface="Arial"/>
                <a:sym typeface="Arial"/>
              </a:rPr>
              <a:t>isMonday, isTuesday, …, isSunday</a:t>
            </a:r>
            <a:endParaRPr b="0" i="0" sz="1500" u="none" cap="none" strike="noStrike">
              <a:solidFill>
                <a:srgbClr val="545454"/>
              </a:solidFill>
              <a:latin typeface="Arial"/>
              <a:ea typeface="Arial"/>
              <a:cs typeface="Arial"/>
              <a:sym typeface="Arial"/>
            </a:endParaRPr>
          </a:p>
          <a:p>
            <a:pPr indent="0" lvl="1" marL="0" marR="0" rtl="0" algn="l">
              <a:spcBef>
                <a:spcPts val="500"/>
              </a:spcBef>
              <a:spcAft>
                <a:spcPts val="0"/>
              </a:spcAft>
              <a:buClr>
                <a:srgbClr val="545454"/>
              </a:buClr>
              <a:buSzPts val="1500"/>
              <a:buFont typeface="Arial"/>
              <a:buNone/>
            </a:pPr>
            <a:r>
              <a:rPr b="0" i="0" lang="en" sz="1500" u="none" cap="none" strike="noStrike">
                <a:solidFill>
                  <a:srgbClr val="545454"/>
                </a:solidFill>
                <a:latin typeface="Arial"/>
                <a:ea typeface="Arial"/>
                <a:cs typeface="Arial"/>
                <a:sym typeface="Arial"/>
              </a:rPr>
              <a:t>isHour0, isHour1, isHour2, ..., isHour23</a:t>
            </a:r>
            <a:endParaRPr/>
          </a:p>
          <a:p>
            <a:pPr indent="-95250" lvl="1" marL="0" marR="0" rtl="0" algn="l">
              <a:spcBef>
                <a:spcPts val="900"/>
              </a:spcBef>
              <a:spcAft>
                <a:spcPts val="0"/>
              </a:spcAft>
              <a:buClr>
                <a:srgbClr val="7F7F7F"/>
              </a:buClr>
              <a:buSzPts val="1500"/>
              <a:buFont typeface="Arial"/>
              <a:buChar char="​"/>
            </a:pPr>
            <a:r>
              <a:rPr b="1" i="0" lang="en" sz="1500" u="none" cap="none" strike="noStrike">
                <a:solidFill>
                  <a:srgbClr val="545454"/>
                </a:solidFill>
                <a:latin typeface="Arial"/>
                <a:ea typeface="Arial"/>
                <a:cs typeface="Arial"/>
                <a:sym typeface="Arial"/>
              </a:rPr>
              <a:t>H_d</a:t>
            </a:r>
            <a:r>
              <a:rPr b="1" baseline="-25000" i="0" lang="en" sz="1500" u="none" cap="none" strike="noStrike">
                <a:solidFill>
                  <a:srgbClr val="545454"/>
                </a:solidFill>
                <a:latin typeface="Arial"/>
                <a:ea typeface="Arial"/>
                <a:cs typeface="Arial"/>
                <a:sym typeface="Arial"/>
              </a:rPr>
              <a:t>i</a:t>
            </a:r>
            <a:r>
              <a:rPr b="1" i="0" lang="en" sz="1500" u="none" cap="none" strike="noStrike">
                <a:solidFill>
                  <a:srgbClr val="545454"/>
                </a:solidFill>
                <a:latin typeface="Arial"/>
                <a:ea typeface="Arial"/>
                <a:cs typeface="Arial"/>
                <a:sym typeface="Arial"/>
              </a:rPr>
              <a:t>_h</a:t>
            </a:r>
            <a:r>
              <a:rPr b="0" baseline="-25000" i="0" lang="en" sz="1500" u="none" cap="none" strike="noStrike">
                <a:solidFill>
                  <a:srgbClr val="545454"/>
                </a:solidFill>
                <a:latin typeface="Arial"/>
                <a:ea typeface="Arial"/>
                <a:cs typeface="Arial"/>
                <a:sym typeface="Arial"/>
              </a:rPr>
              <a:t>j</a:t>
            </a:r>
            <a:r>
              <a:rPr b="0" i="0" lang="en" sz="1500" u="none" cap="none" strike="noStrike">
                <a:solidFill>
                  <a:srgbClr val="545454"/>
                </a:solidFill>
                <a:latin typeface="Arial"/>
                <a:ea typeface="Arial"/>
                <a:cs typeface="Arial"/>
                <a:sym typeface="Arial"/>
              </a:rPr>
              <a:t> where d</a:t>
            </a:r>
            <a:r>
              <a:rPr b="0" baseline="-25000" i="0" lang="en" sz="1500" u="none" cap="none" strike="noStrike">
                <a:solidFill>
                  <a:srgbClr val="545454"/>
                </a:solidFill>
                <a:latin typeface="Arial"/>
                <a:ea typeface="Arial"/>
                <a:cs typeface="Arial"/>
                <a:sym typeface="Arial"/>
              </a:rPr>
              <a:t>i</a:t>
            </a:r>
            <a:r>
              <a:rPr b="0" i="0" lang="en" sz="1500" u="none" cap="none" strike="noStrike">
                <a:solidFill>
                  <a:srgbClr val="545454"/>
                </a:solidFill>
                <a:latin typeface="Arial"/>
                <a:ea typeface="Arial"/>
                <a:cs typeface="Arial"/>
                <a:sym typeface="Arial"/>
              </a:rPr>
              <a:t> is for weekday in range 0..6 and h</a:t>
            </a:r>
            <a:r>
              <a:rPr b="0" baseline="-25000" i="0" lang="en" sz="1500" u="none" cap="none" strike="noStrike">
                <a:solidFill>
                  <a:srgbClr val="545454"/>
                </a:solidFill>
                <a:latin typeface="Arial"/>
                <a:ea typeface="Arial"/>
                <a:cs typeface="Arial"/>
                <a:sym typeface="Arial"/>
              </a:rPr>
              <a:t>j</a:t>
            </a:r>
            <a:r>
              <a:rPr b="0" i="0" lang="en" sz="1500" u="none" cap="none" strike="noStrike">
                <a:solidFill>
                  <a:srgbClr val="545454"/>
                </a:solidFill>
                <a:latin typeface="Arial"/>
                <a:ea typeface="Arial"/>
                <a:cs typeface="Arial"/>
                <a:sym typeface="Arial"/>
              </a:rPr>
              <a:t> is for hour in range 0..23</a:t>
            </a:r>
            <a:endParaRPr b="0" i="0" sz="1400" u="none" cap="none" strike="noStrike">
              <a:solidFill>
                <a:srgbClr val="545454"/>
              </a:solidFill>
              <a:latin typeface="Arial"/>
              <a:ea typeface="Arial"/>
              <a:cs typeface="Arial"/>
              <a:sym typeface="Arial"/>
            </a:endParaRPr>
          </a:p>
          <a:p>
            <a:pPr indent="0" lvl="0" marL="0" marR="0" rtl="0" algn="l">
              <a:spcBef>
                <a:spcPts val="200"/>
              </a:spcBef>
              <a:spcAft>
                <a:spcPts val="0"/>
              </a:spcAft>
              <a:buNone/>
            </a:pPr>
            <a:r>
              <a:rPr lang="en" sz="1500">
                <a:solidFill>
                  <a:srgbClr val="545454"/>
                </a:solidFill>
                <a:latin typeface="Arial"/>
                <a:ea typeface="Arial"/>
                <a:cs typeface="Arial"/>
                <a:sym typeface="Arial"/>
              </a:rPr>
              <a:t>isHoliday</a:t>
            </a:r>
            <a:endParaRPr sz="1500">
              <a:solidFill>
                <a:srgbClr val="545454"/>
              </a:solidFill>
              <a:latin typeface="Arial"/>
              <a:ea typeface="Arial"/>
              <a:cs typeface="Arial"/>
              <a:sym typeface="Arial"/>
            </a:endParaRPr>
          </a:p>
          <a:p>
            <a:pPr indent="0" lvl="0" marL="0" marR="0" rtl="0" algn="l">
              <a:spcBef>
                <a:spcPts val="0"/>
              </a:spcBef>
              <a:spcAft>
                <a:spcPts val="0"/>
              </a:spcAft>
              <a:buClr>
                <a:srgbClr val="FFFFFF"/>
              </a:buClr>
              <a:buSzPts val="900"/>
              <a:buFont typeface="Arial"/>
              <a:buNone/>
            </a:pPr>
            <a:r>
              <a:t/>
            </a:r>
            <a:endParaRPr sz="900">
              <a:solidFill>
                <a:srgbClr val="545454"/>
              </a:solidFill>
              <a:latin typeface="Arial"/>
              <a:ea typeface="Arial"/>
              <a:cs typeface="Arial"/>
              <a:sym typeface="Arial"/>
            </a:endParaRPr>
          </a:p>
        </p:txBody>
      </p:sp>
      <p:sp>
        <p:nvSpPr>
          <p:cNvPr id="1771" name="Shape 1771"/>
          <p:cNvSpPr txBox="1"/>
          <p:nvPr/>
        </p:nvSpPr>
        <p:spPr>
          <a:xfrm>
            <a:off x="432167" y="1315313"/>
            <a:ext cx="2688900" cy="510900"/>
          </a:xfrm>
          <a:prstGeom prst="rect">
            <a:avLst/>
          </a:prstGeom>
          <a:solidFill>
            <a:schemeClr val="accent1"/>
          </a:solidFill>
          <a:ln>
            <a:noFill/>
          </a:ln>
        </p:spPr>
        <p:txBody>
          <a:bodyPr anchorCtr="0" anchor="ctr" bIns="34275" lIns="68575" spcFirstLastPara="1" rIns="68575" wrap="square" tIns="34275">
            <a:noAutofit/>
          </a:bodyPr>
          <a:lstStyle/>
          <a:p>
            <a:pPr indent="-95250" lvl="0" marL="0" marR="0" rtl="0" algn="ctr">
              <a:lnSpc>
                <a:spcPct val="95000"/>
              </a:lnSpc>
              <a:spcBef>
                <a:spcPts val="0"/>
              </a:spcBef>
              <a:spcAft>
                <a:spcPts val="0"/>
              </a:spcAft>
              <a:buClr>
                <a:srgbClr val="7F7F7F"/>
              </a:buClr>
              <a:buSzPts val="1500"/>
              <a:buFont typeface="Arial"/>
              <a:buChar char="​"/>
            </a:pPr>
            <a:r>
              <a:rPr lang="en" sz="1500">
                <a:solidFill>
                  <a:schemeClr val="lt1"/>
                </a:solidFill>
                <a:latin typeface="Arial"/>
                <a:ea typeface="Arial"/>
                <a:cs typeface="Arial"/>
                <a:sym typeface="Arial"/>
              </a:rPr>
              <a:t>Timestamp Formats</a:t>
            </a:r>
            <a:endParaRPr sz="1500">
              <a:solidFill>
                <a:schemeClr val="lt1"/>
              </a:solidFill>
              <a:latin typeface="Arial"/>
              <a:ea typeface="Arial"/>
              <a:cs typeface="Arial"/>
              <a:sym typeface="Arial"/>
            </a:endParaRPr>
          </a:p>
        </p:txBody>
      </p:sp>
      <p:sp>
        <p:nvSpPr>
          <p:cNvPr id="1772" name="Shape 1772"/>
          <p:cNvSpPr txBox="1"/>
          <p:nvPr/>
        </p:nvSpPr>
        <p:spPr>
          <a:xfrm>
            <a:off x="3230959" y="1315313"/>
            <a:ext cx="2688900" cy="510900"/>
          </a:xfrm>
          <a:prstGeom prst="rect">
            <a:avLst/>
          </a:prstGeom>
          <a:solidFill>
            <a:schemeClr val="accent1"/>
          </a:solidFill>
          <a:ln>
            <a:noFill/>
          </a:ln>
        </p:spPr>
        <p:txBody>
          <a:bodyPr anchorCtr="0" anchor="ctr" bIns="34275" lIns="68575" spcFirstLastPara="1" rIns="68575" wrap="square" tIns="34275">
            <a:noAutofit/>
          </a:bodyPr>
          <a:lstStyle/>
          <a:p>
            <a:pPr indent="-95250" lvl="0" marL="0" marR="0" rtl="0" algn="ctr">
              <a:lnSpc>
                <a:spcPct val="95000"/>
              </a:lnSpc>
              <a:spcBef>
                <a:spcPts val="0"/>
              </a:spcBef>
              <a:spcAft>
                <a:spcPts val="0"/>
              </a:spcAft>
              <a:buClr>
                <a:srgbClr val="7F7F7F"/>
              </a:buClr>
              <a:buSzPts val="1500"/>
              <a:buFont typeface="Arial"/>
              <a:buChar char="​"/>
            </a:pPr>
            <a:r>
              <a:rPr lang="en" sz="1500">
                <a:solidFill>
                  <a:schemeClr val="lt1"/>
                </a:solidFill>
                <a:latin typeface="Arial"/>
                <a:ea typeface="Arial"/>
                <a:cs typeface="Arial"/>
                <a:sym typeface="Arial"/>
              </a:rPr>
              <a:t>Timestamp Components</a:t>
            </a:r>
            <a:endParaRPr sz="1500">
              <a:solidFill>
                <a:schemeClr val="lt1"/>
              </a:solidFill>
              <a:latin typeface="Arial"/>
              <a:ea typeface="Arial"/>
              <a:cs typeface="Arial"/>
              <a:sym typeface="Arial"/>
            </a:endParaRPr>
          </a:p>
        </p:txBody>
      </p:sp>
      <p:sp>
        <p:nvSpPr>
          <p:cNvPr id="1773" name="Shape 1773"/>
          <p:cNvSpPr txBox="1"/>
          <p:nvPr/>
        </p:nvSpPr>
        <p:spPr>
          <a:xfrm>
            <a:off x="6029752" y="1315313"/>
            <a:ext cx="2688900" cy="510900"/>
          </a:xfrm>
          <a:prstGeom prst="rect">
            <a:avLst/>
          </a:prstGeom>
          <a:solidFill>
            <a:schemeClr val="accent1"/>
          </a:solidFill>
          <a:ln>
            <a:noFill/>
          </a:ln>
        </p:spPr>
        <p:txBody>
          <a:bodyPr anchorCtr="0" anchor="ctr" bIns="34275" lIns="68575" spcFirstLastPara="1" rIns="68575" wrap="square" tIns="34275">
            <a:noAutofit/>
          </a:bodyPr>
          <a:lstStyle/>
          <a:p>
            <a:pPr indent="-95250" lvl="0" marL="0" marR="0" rtl="0" algn="ctr">
              <a:lnSpc>
                <a:spcPct val="95000"/>
              </a:lnSpc>
              <a:spcBef>
                <a:spcPts val="0"/>
              </a:spcBef>
              <a:spcAft>
                <a:spcPts val="0"/>
              </a:spcAft>
              <a:buClr>
                <a:srgbClr val="7F7F7F"/>
              </a:buClr>
              <a:buSzPts val="1500"/>
              <a:buFont typeface="Arial"/>
              <a:buChar char="​"/>
            </a:pPr>
            <a:r>
              <a:rPr lang="en" sz="1500">
                <a:solidFill>
                  <a:schemeClr val="lt1"/>
                </a:solidFill>
                <a:latin typeface="Arial"/>
                <a:ea typeface="Arial"/>
                <a:cs typeface="Arial"/>
                <a:sym typeface="Arial"/>
              </a:rPr>
              <a:t>Binary Features</a:t>
            </a:r>
            <a:endParaRPr sz="1500">
              <a:solidFill>
                <a:schemeClr val="lt1"/>
              </a:solidFill>
              <a:latin typeface="Arial"/>
              <a:ea typeface="Arial"/>
              <a:cs typeface="Arial"/>
              <a:sym typeface="Arial"/>
            </a:endParaRPr>
          </a:p>
        </p:txBody>
      </p:sp>
      <p:sp>
        <p:nvSpPr>
          <p:cNvPr id="1774" name="Shape 1774"/>
          <p:cNvSpPr txBox="1"/>
          <p:nvPr/>
        </p:nvSpPr>
        <p:spPr>
          <a:xfrm>
            <a:off x="6032790" y="3933826"/>
            <a:ext cx="2686800" cy="564000"/>
          </a:xfrm>
          <a:prstGeom prst="rect">
            <a:avLst/>
          </a:prstGeom>
          <a:noFill/>
          <a:ln>
            <a:noFill/>
          </a:ln>
        </p:spPr>
        <p:txBody>
          <a:bodyPr anchorCtr="0" anchor="t" bIns="34275" lIns="68575" spcFirstLastPara="1" rIns="68575" wrap="square" tIns="34275">
            <a:noAutofit/>
          </a:bodyPr>
          <a:lstStyle/>
          <a:p>
            <a:pPr indent="-69850" lvl="0" marL="0" marR="0" rtl="0" algn="l">
              <a:spcBef>
                <a:spcPts val="0"/>
              </a:spcBef>
              <a:spcAft>
                <a:spcPts val="0"/>
              </a:spcAft>
              <a:buClr>
                <a:srgbClr val="7F7F7F"/>
              </a:buClr>
              <a:buSzPts val="1100"/>
              <a:buFont typeface="Arial"/>
              <a:buChar char="​"/>
            </a:pPr>
            <a:r>
              <a:rPr lang="en" sz="1100">
                <a:solidFill>
                  <a:schemeClr val="accent1"/>
                </a:solidFill>
                <a:latin typeface="Arial"/>
                <a:ea typeface="Arial"/>
                <a:cs typeface="Arial"/>
                <a:sym typeface="Arial"/>
              </a:rPr>
              <a:t>Binary features have values 0 or 1</a:t>
            </a:r>
            <a:endParaRPr sz="1100">
              <a:solidFill>
                <a:schemeClr val="accent1"/>
              </a:solidFill>
              <a:latin typeface="Arial"/>
              <a:ea typeface="Arial"/>
              <a:cs typeface="Arial"/>
              <a:sym typeface="Arial"/>
            </a:endParaRPr>
          </a:p>
        </p:txBody>
      </p:sp>
      <p:sp>
        <p:nvSpPr>
          <p:cNvPr id="1775" name="Shape 1775"/>
          <p:cNvSpPr txBox="1"/>
          <p:nvPr/>
        </p:nvSpPr>
        <p:spPr>
          <a:xfrm>
            <a:off x="428737" y="3933826"/>
            <a:ext cx="2686800" cy="564000"/>
          </a:xfrm>
          <a:prstGeom prst="rect">
            <a:avLst/>
          </a:prstGeom>
          <a:noFill/>
          <a:ln>
            <a:noFill/>
          </a:ln>
        </p:spPr>
        <p:txBody>
          <a:bodyPr anchorCtr="0" anchor="t" bIns="34275" lIns="68575" spcFirstLastPara="1" rIns="68575" wrap="square" tIns="34275">
            <a:noAutofit/>
          </a:bodyPr>
          <a:lstStyle/>
          <a:p>
            <a:pPr indent="-69850" lvl="0" marL="0" marR="0" rtl="0" algn="l">
              <a:spcBef>
                <a:spcPts val="0"/>
              </a:spcBef>
              <a:spcAft>
                <a:spcPts val="0"/>
              </a:spcAft>
              <a:buClr>
                <a:srgbClr val="7F7F7F"/>
              </a:buClr>
              <a:buSzPts val="1100"/>
              <a:buFont typeface="Arial"/>
              <a:buChar char="​"/>
            </a:pPr>
            <a:r>
              <a:rPr lang="en" sz="1100">
                <a:solidFill>
                  <a:schemeClr val="accent1"/>
                </a:solidFill>
                <a:latin typeface="Arial"/>
                <a:ea typeface="Arial"/>
                <a:cs typeface="Arial"/>
                <a:sym typeface="Arial"/>
              </a:rPr>
              <a:t>Use ordinal time for long term trends</a:t>
            </a:r>
            <a:endParaRPr sz="1100">
              <a:solidFill>
                <a:schemeClr val="accent1"/>
              </a:solidFill>
              <a:latin typeface="Arial"/>
              <a:ea typeface="Arial"/>
              <a:cs typeface="Arial"/>
              <a:sym typeface="Arial"/>
            </a:endParaRPr>
          </a:p>
        </p:txBody>
      </p:sp>
      <p:sp>
        <p:nvSpPr>
          <p:cNvPr id="1776" name="Shape 1776"/>
          <p:cNvSpPr txBox="1"/>
          <p:nvPr/>
        </p:nvSpPr>
        <p:spPr>
          <a:xfrm>
            <a:off x="3228625" y="3933826"/>
            <a:ext cx="2686800" cy="564000"/>
          </a:xfrm>
          <a:prstGeom prst="rect">
            <a:avLst/>
          </a:prstGeom>
          <a:noFill/>
          <a:ln>
            <a:noFill/>
          </a:ln>
        </p:spPr>
        <p:txBody>
          <a:bodyPr anchorCtr="0" anchor="t" bIns="34275" lIns="68575" spcFirstLastPara="1" rIns="68575" wrap="square" tIns="34275">
            <a:noAutofit/>
          </a:bodyPr>
          <a:lstStyle/>
          <a:p>
            <a:pPr indent="-69850" lvl="0" marL="0" marR="0" rtl="0" algn="l">
              <a:spcBef>
                <a:spcPts val="0"/>
              </a:spcBef>
              <a:spcAft>
                <a:spcPts val="0"/>
              </a:spcAft>
              <a:buClr>
                <a:srgbClr val="7F7F7F"/>
              </a:buClr>
              <a:buSzPts val="1100"/>
              <a:buFont typeface="Arial"/>
              <a:buChar char="​"/>
            </a:pPr>
            <a:r>
              <a:rPr lang="en" sz="1100">
                <a:solidFill>
                  <a:schemeClr val="accent1"/>
                </a:solidFill>
                <a:latin typeface="Arial"/>
                <a:ea typeface="Arial"/>
                <a:cs typeface="Arial"/>
                <a:sym typeface="Arial"/>
              </a:rPr>
              <a:t>Commonly used in Analytics</a:t>
            </a:r>
            <a:endParaRPr sz="1100">
              <a:solidFill>
                <a:schemeClr val="accent1"/>
              </a:solidFill>
              <a:latin typeface="Arial"/>
              <a:ea typeface="Arial"/>
              <a:cs typeface="Arial"/>
              <a:sym typeface="Arial"/>
            </a:endParaRPr>
          </a:p>
        </p:txBody>
      </p:sp>
      <p:sp>
        <p:nvSpPr>
          <p:cNvPr id="1777" name="Shape 1777"/>
          <p:cNvSpPr txBox="1"/>
          <p:nvPr/>
        </p:nvSpPr>
        <p:spPr>
          <a:xfrm>
            <a:off x="425352" y="4287251"/>
            <a:ext cx="7690200" cy="276900"/>
          </a:xfrm>
          <a:prstGeom prst="rect">
            <a:avLst/>
          </a:prstGeom>
          <a:solidFill>
            <a:schemeClr val="l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A </a:t>
            </a:r>
            <a:r>
              <a:rPr b="1" i="1" lang="en" sz="1400">
                <a:solidFill>
                  <a:schemeClr val="dk1"/>
                </a:solidFill>
                <a:latin typeface="Arial"/>
                <a:ea typeface="Arial"/>
                <a:cs typeface="Arial"/>
                <a:sym typeface="Arial"/>
              </a:rPr>
              <a:t>feature</a:t>
            </a:r>
            <a:r>
              <a:rPr lang="en" sz="1400">
                <a:solidFill>
                  <a:schemeClr val="dk1"/>
                </a:solidFill>
                <a:latin typeface="Arial"/>
                <a:ea typeface="Arial"/>
                <a:cs typeface="Arial"/>
                <a:sym typeface="Arial"/>
              </a:rPr>
              <a:t> is an individual measurable property of a phenomenon being observed. (Wikipedia)</a:t>
            </a:r>
            <a:endParaRPr sz="1400">
              <a:solidFill>
                <a:schemeClr val="dk1"/>
              </a:solidFill>
              <a:latin typeface="Arial"/>
              <a:ea typeface="Arial"/>
              <a:cs typeface="Arial"/>
              <a:sym typeface="Arial"/>
            </a:endParaRP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1" name="Shape 1781"/>
        <p:cNvGrpSpPr/>
        <p:nvPr/>
      </p:nvGrpSpPr>
      <p:grpSpPr>
        <a:xfrm>
          <a:off x="0" y="0"/>
          <a:ext cx="0" cy="0"/>
          <a:chOff x="0" y="0"/>
          <a:chExt cx="0" cy="0"/>
        </a:xfrm>
      </p:grpSpPr>
      <p:sp>
        <p:nvSpPr>
          <p:cNvPr id="1782" name="Shape 1782"/>
          <p:cNvSpPr txBox="1"/>
          <p:nvPr>
            <p:ph type="title"/>
          </p:nvPr>
        </p:nvSpPr>
        <p:spPr>
          <a:xfrm>
            <a:off x="428737" y="47627"/>
            <a:ext cx="8286600" cy="552300"/>
          </a:xfrm>
          <a:prstGeom prst="rect">
            <a:avLst/>
          </a:prstGeom>
          <a:noFill/>
          <a:ln>
            <a:noFill/>
          </a:ln>
        </p:spPr>
        <p:txBody>
          <a:bodyPr anchorCtr="0" anchor="b" bIns="0" lIns="0" spcFirstLastPara="1" rIns="0" wrap="square" tIns="0">
            <a:noAutofit/>
          </a:bodyPr>
          <a:lstStyle/>
          <a:p>
            <a:pPr indent="0" lvl="0" marL="0" marR="0" rtl="0" algn="l">
              <a:lnSpc>
                <a:spcPct val="95000"/>
              </a:lnSpc>
              <a:spcBef>
                <a:spcPts val="0"/>
              </a:spcBef>
              <a:spcAft>
                <a:spcPts val="0"/>
              </a:spcAft>
              <a:buNone/>
            </a:pPr>
            <a:r>
              <a:rPr b="0" i="0" lang="en" sz="2400" u="none" cap="none" strike="noStrike">
                <a:solidFill>
                  <a:schemeClr val="accent1"/>
                </a:solidFill>
                <a:latin typeface="Arial"/>
                <a:ea typeface="Arial"/>
                <a:cs typeface="Arial"/>
                <a:sym typeface="Arial"/>
              </a:rPr>
              <a:t>Linear Regression Models</a:t>
            </a:r>
            <a:endParaRPr/>
          </a:p>
        </p:txBody>
      </p:sp>
      <p:sp>
        <p:nvSpPr>
          <p:cNvPr id="1783" name="Shape 1783"/>
          <p:cNvSpPr txBox="1"/>
          <p:nvPr>
            <p:ph idx="3" type="body"/>
          </p:nvPr>
        </p:nvSpPr>
        <p:spPr>
          <a:xfrm>
            <a:off x="428500" y="739418"/>
            <a:ext cx="8286600" cy="276900"/>
          </a:xfrm>
          <a:prstGeom prst="rect">
            <a:avLst/>
          </a:prstGeom>
          <a:noFill/>
          <a:ln>
            <a:noFill/>
          </a:ln>
        </p:spPr>
        <p:txBody>
          <a:bodyPr anchorCtr="0" anchor="t" bIns="0" lIns="0" spcFirstLastPara="1" rIns="0" wrap="square" tIns="0">
            <a:noAutofit/>
          </a:bodyPr>
          <a:lstStyle/>
          <a:p>
            <a:pPr indent="-114300" lvl="0" marL="0" marR="0" rtl="0" algn="l">
              <a:lnSpc>
                <a:spcPct val="100000"/>
              </a:lnSpc>
              <a:spcBef>
                <a:spcPts val="0"/>
              </a:spcBef>
              <a:spcAft>
                <a:spcPts val="0"/>
              </a:spcAft>
              <a:buClr>
                <a:srgbClr val="7F7F7F"/>
              </a:buClr>
              <a:buSzPts val="1800"/>
              <a:buFont typeface="Arial"/>
              <a:buChar char="​"/>
            </a:pPr>
            <a:r>
              <a:rPr b="0" i="0" lang="en" sz="1800" u="none" cap="none" strike="noStrike">
                <a:solidFill>
                  <a:schemeClr val="accent2"/>
                </a:solidFill>
                <a:latin typeface="Arial"/>
                <a:ea typeface="Arial"/>
                <a:cs typeface="Arial"/>
                <a:sym typeface="Arial"/>
              </a:rPr>
              <a:t>Examples of linear regression models that apply to performance data</a:t>
            </a:r>
            <a:endParaRPr b="0" i="0" sz="1800" u="none" cap="none" strike="noStrike">
              <a:solidFill>
                <a:schemeClr val="accent2"/>
              </a:solidFill>
              <a:latin typeface="Arial"/>
              <a:ea typeface="Arial"/>
              <a:cs typeface="Arial"/>
              <a:sym typeface="Arial"/>
            </a:endParaRPr>
          </a:p>
        </p:txBody>
      </p:sp>
      <p:sp>
        <p:nvSpPr>
          <p:cNvPr id="1784" name="Shape 1784"/>
          <p:cNvSpPr txBox="1"/>
          <p:nvPr>
            <p:ph idx="1" type="body"/>
          </p:nvPr>
        </p:nvSpPr>
        <p:spPr>
          <a:xfrm>
            <a:off x="428500" y="1155760"/>
            <a:ext cx="2654400" cy="3154800"/>
          </a:xfrm>
          <a:prstGeom prst="rect">
            <a:avLst/>
          </a:prstGeom>
          <a:solidFill>
            <a:schemeClr val="lt2"/>
          </a:solidFill>
          <a:ln>
            <a:noFill/>
          </a:ln>
        </p:spPr>
        <p:txBody>
          <a:bodyPr anchorCtr="0" anchor="t" bIns="0" lIns="0" spcFirstLastPara="1" rIns="0" wrap="square" tIns="0">
            <a:noAutofit/>
          </a:bodyPr>
          <a:lstStyle/>
          <a:p>
            <a:pPr indent="-95250" lvl="0" marL="0" marR="0" rtl="0" algn="l">
              <a:lnSpc>
                <a:spcPct val="100000"/>
              </a:lnSpc>
              <a:spcBef>
                <a:spcPts val="0"/>
              </a:spcBef>
              <a:spcAft>
                <a:spcPts val="0"/>
              </a:spcAft>
              <a:buClr>
                <a:srgbClr val="7F7F7F"/>
              </a:buClr>
              <a:buSzPts val="1500"/>
              <a:buFont typeface="Arial"/>
              <a:buChar char="​"/>
            </a:pPr>
            <a:r>
              <a:rPr b="0" i="0" lang="en" sz="1500" u="none" cap="none" strike="noStrike">
                <a:solidFill>
                  <a:srgbClr val="5C656A"/>
                </a:solidFill>
                <a:latin typeface="Arial"/>
                <a:ea typeface="Arial"/>
                <a:cs typeface="Arial"/>
                <a:sym typeface="Arial"/>
              </a:rPr>
              <a:t>Simple linear regression model:</a:t>
            </a:r>
            <a:endParaRPr b="0" i="0" sz="1500" u="none" cap="none" strike="noStrike">
              <a:solidFill>
                <a:srgbClr val="5C656A"/>
              </a:solidFill>
              <a:latin typeface="Arial"/>
              <a:ea typeface="Arial"/>
              <a:cs typeface="Arial"/>
              <a:sym typeface="Arial"/>
            </a:endParaRPr>
          </a:p>
          <a:p>
            <a:pPr indent="-88900" lvl="1" marL="0" marR="0" rtl="0" algn="l">
              <a:lnSpc>
                <a:spcPct val="100000"/>
              </a:lnSpc>
              <a:spcBef>
                <a:spcPts val="1100"/>
              </a:spcBef>
              <a:spcAft>
                <a:spcPts val="0"/>
              </a:spcAft>
              <a:buClr>
                <a:srgbClr val="7F7F7F"/>
              </a:buClr>
              <a:buSzPts val="1400"/>
              <a:buFont typeface="Arial"/>
              <a:buChar char="​"/>
            </a:pPr>
            <a:r>
              <a:rPr b="1" i="1" lang="en" sz="1400" u="none" cap="none" strike="noStrike">
                <a:solidFill>
                  <a:srgbClr val="4279CE"/>
                </a:solidFill>
                <a:latin typeface="Arial"/>
                <a:ea typeface="Arial"/>
                <a:cs typeface="Arial"/>
                <a:sym typeface="Arial"/>
              </a:rPr>
              <a:t>y = c</a:t>
            </a:r>
            <a:r>
              <a:rPr b="1" baseline="-25000" i="1" lang="en" sz="1400" u="none" cap="none" strike="noStrike">
                <a:solidFill>
                  <a:srgbClr val="4279CE"/>
                </a:solidFill>
                <a:latin typeface="Arial"/>
                <a:ea typeface="Arial"/>
                <a:cs typeface="Arial"/>
                <a:sym typeface="Arial"/>
              </a:rPr>
              <a:t>0</a:t>
            </a:r>
            <a:r>
              <a:rPr b="1" i="1" lang="en" sz="1400" u="none" cap="none" strike="noStrike">
                <a:solidFill>
                  <a:srgbClr val="4279CE"/>
                </a:solidFill>
                <a:latin typeface="Arial"/>
                <a:ea typeface="Arial"/>
                <a:cs typeface="Arial"/>
                <a:sym typeface="Arial"/>
              </a:rPr>
              <a:t> + c</a:t>
            </a:r>
            <a:r>
              <a:rPr b="1" baseline="-25000" i="1" lang="en" sz="1400" u="none" cap="none" strike="noStrike">
                <a:solidFill>
                  <a:srgbClr val="4279CE"/>
                </a:solidFill>
                <a:latin typeface="Arial"/>
                <a:ea typeface="Arial"/>
                <a:cs typeface="Arial"/>
                <a:sym typeface="Arial"/>
              </a:rPr>
              <a:t>1</a:t>
            </a:r>
            <a:r>
              <a:rPr b="1" i="1" lang="en" sz="1400" u="none" cap="none" strike="noStrike">
                <a:solidFill>
                  <a:srgbClr val="4279CE"/>
                </a:solidFill>
                <a:latin typeface="Arial"/>
                <a:ea typeface="Arial"/>
                <a:cs typeface="Arial"/>
                <a:sym typeface="Arial"/>
              </a:rPr>
              <a:t>*x</a:t>
            </a:r>
            <a:endParaRPr/>
          </a:p>
          <a:p>
            <a:pPr indent="0" lvl="0" marL="0" marR="0" rtl="0" algn="l">
              <a:lnSpc>
                <a:spcPct val="100000"/>
              </a:lnSpc>
              <a:spcBef>
                <a:spcPts val="1100"/>
              </a:spcBef>
              <a:spcAft>
                <a:spcPts val="0"/>
              </a:spcAft>
              <a:buClr>
                <a:srgbClr val="7F7F7F"/>
              </a:buClr>
              <a:buSzPts val="1500"/>
              <a:buFont typeface="Arial"/>
              <a:buNone/>
            </a:pPr>
            <a:r>
              <a:t/>
            </a:r>
            <a:endParaRPr b="0" i="0" sz="1500" u="none" cap="none" strike="noStrike">
              <a:solidFill>
                <a:srgbClr val="5C656A"/>
              </a:solidFill>
              <a:latin typeface="Arial"/>
              <a:ea typeface="Arial"/>
              <a:cs typeface="Arial"/>
              <a:sym typeface="Arial"/>
            </a:endParaRPr>
          </a:p>
        </p:txBody>
      </p:sp>
      <p:sp>
        <p:nvSpPr>
          <p:cNvPr id="1785" name="Shape 1785"/>
          <p:cNvSpPr txBox="1"/>
          <p:nvPr>
            <p:ph idx="2" type="body"/>
          </p:nvPr>
        </p:nvSpPr>
        <p:spPr>
          <a:xfrm>
            <a:off x="3280590" y="1155546"/>
            <a:ext cx="2654400" cy="3154800"/>
          </a:xfrm>
          <a:prstGeom prst="rect">
            <a:avLst/>
          </a:prstGeom>
          <a:solidFill>
            <a:schemeClr val="lt2"/>
          </a:solidFill>
          <a:ln>
            <a:noFill/>
          </a:ln>
        </p:spPr>
        <p:txBody>
          <a:bodyPr anchorCtr="0" anchor="t" bIns="0" lIns="0" spcFirstLastPara="1" rIns="0" wrap="square" tIns="0">
            <a:noAutofit/>
          </a:bodyPr>
          <a:lstStyle/>
          <a:p>
            <a:pPr indent="-95250" lvl="0" marL="0" marR="0" rtl="0" algn="l">
              <a:lnSpc>
                <a:spcPct val="100000"/>
              </a:lnSpc>
              <a:spcBef>
                <a:spcPts val="0"/>
              </a:spcBef>
              <a:spcAft>
                <a:spcPts val="0"/>
              </a:spcAft>
              <a:buClr>
                <a:srgbClr val="7F7F7F"/>
              </a:buClr>
              <a:buSzPts val="1500"/>
              <a:buFont typeface="Arial"/>
              <a:buChar char="​"/>
            </a:pPr>
            <a:r>
              <a:rPr b="0" i="0" lang="en" sz="1500" u="none" cap="none" strike="noStrike">
                <a:solidFill>
                  <a:srgbClr val="5C656A"/>
                </a:solidFill>
                <a:latin typeface="Arial"/>
                <a:ea typeface="Arial"/>
                <a:cs typeface="Arial"/>
                <a:sym typeface="Arial"/>
              </a:rPr>
              <a:t>Model with periodic trigonometric features:</a:t>
            </a:r>
            <a:endParaRPr/>
          </a:p>
          <a:p>
            <a:pPr indent="-95250" lvl="0" marL="0" marR="0" rtl="0" algn="l">
              <a:lnSpc>
                <a:spcPct val="100000"/>
              </a:lnSpc>
              <a:spcBef>
                <a:spcPts val="1100"/>
              </a:spcBef>
              <a:spcAft>
                <a:spcPts val="0"/>
              </a:spcAft>
              <a:buClr>
                <a:srgbClr val="7F7F7F"/>
              </a:buClr>
              <a:buSzPts val="1500"/>
              <a:buFont typeface="Arial"/>
              <a:buChar char="​"/>
            </a:pPr>
            <a:r>
              <a:rPr b="1" i="1" lang="en" sz="1500" u="none" cap="none" strike="noStrike">
                <a:solidFill>
                  <a:srgbClr val="4279CE"/>
                </a:solidFill>
                <a:latin typeface="Arial"/>
                <a:ea typeface="Arial"/>
                <a:cs typeface="Arial"/>
                <a:sym typeface="Arial"/>
              </a:rPr>
              <a:t>y = c</a:t>
            </a:r>
            <a:r>
              <a:rPr b="1" baseline="-25000" i="1" lang="en" sz="1500" u="none" cap="none" strike="noStrike">
                <a:solidFill>
                  <a:srgbClr val="4279CE"/>
                </a:solidFill>
                <a:latin typeface="Arial"/>
                <a:ea typeface="Arial"/>
                <a:cs typeface="Arial"/>
                <a:sym typeface="Arial"/>
              </a:rPr>
              <a:t>0</a:t>
            </a:r>
            <a:r>
              <a:rPr b="1" i="1" lang="en" sz="1500" u="none" cap="none" strike="noStrike">
                <a:solidFill>
                  <a:srgbClr val="4279CE"/>
                </a:solidFill>
                <a:latin typeface="Arial"/>
                <a:ea typeface="Arial"/>
                <a:cs typeface="Arial"/>
                <a:sym typeface="Arial"/>
              </a:rPr>
              <a:t> + c</a:t>
            </a:r>
            <a:r>
              <a:rPr b="1" baseline="-25000" i="1" lang="en" sz="1500" u="none" cap="none" strike="noStrike">
                <a:solidFill>
                  <a:srgbClr val="4279CE"/>
                </a:solidFill>
                <a:latin typeface="Arial"/>
                <a:ea typeface="Arial"/>
                <a:cs typeface="Arial"/>
                <a:sym typeface="Arial"/>
              </a:rPr>
              <a:t>1</a:t>
            </a:r>
            <a:r>
              <a:rPr b="1" i="1" lang="en" sz="1500" u="none" cap="none" strike="noStrike">
                <a:solidFill>
                  <a:srgbClr val="4279CE"/>
                </a:solidFill>
                <a:latin typeface="Arial"/>
                <a:ea typeface="Arial"/>
                <a:cs typeface="Arial"/>
                <a:sym typeface="Arial"/>
              </a:rPr>
              <a:t>*x + c</a:t>
            </a:r>
            <a:r>
              <a:rPr b="1" baseline="-25000" i="1" lang="en" sz="1500" u="none" cap="none" strike="noStrike">
                <a:solidFill>
                  <a:srgbClr val="4279CE"/>
                </a:solidFill>
                <a:latin typeface="Arial"/>
                <a:ea typeface="Arial"/>
                <a:cs typeface="Arial"/>
                <a:sym typeface="Arial"/>
              </a:rPr>
              <a:t>2</a:t>
            </a:r>
            <a:r>
              <a:rPr b="1" i="1" lang="en" sz="1500" u="none" cap="none" strike="noStrike">
                <a:solidFill>
                  <a:srgbClr val="4279CE"/>
                </a:solidFill>
                <a:latin typeface="Arial"/>
                <a:ea typeface="Arial"/>
                <a:cs typeface="Arial"/>
                <a:sym typeface="Arial"/>
              </a:rPr>
              <a:t>*sin(x*2*pi/f + t)</a:t>
            </a:r>
            <a:endParaRPr/>
          </a:p>
          <a:p>
            <a:pPr indent="-95250" lvl="0" marL="0" marR="0" rtl="0" algn="l">
              <a:lnSpc>
                <a:spcPct val="100000"/>
              </a:lnSpc>
              <a:spcBef>
                <a:spcPts val="1100"/>
              </a:spcBef>
              <a:spcAft>
                <a:spcPts val="0"/>
              </a:spcAft>
              <a:buClr>
                <a:srgbClr val="7F7F7F"/>
              </a:buClr>
              <a:buSzPts val="1500"/>
              <a:buFont typeface="Arial"/>
              <a:buChar char="​"/>
            </a:pPr>
            <a:r>
              <a:rPr b="0" i="0" lang="en" sz="1500" u="none" cap="none" strike="noStrike">
                <a:solidFill>
                  <a:srgbClr val="5C656A"/>
                </a:solidFill>
                <a:latin typeface="Arial"/>
                <a:ea typeface="Arial"/>
                <a:cs typeface="Arial"/>
                <a:sym typeface="Arial"/>
              </a:rPr>
              <a:t>Where t is time offset and f is frequency</a:t>
            </a:r>
            <a:endParaRPr/>
          </a:p>
          <a:p>
            <a:pPr indent="0" lvl="0" marL="0" marR="0" rtl="0" algn="l">
              <a:lnSpc>
                <a:spcPct val="100000"/>
              </a:lnSpc>
              <a:spcBef>
                <a:spcPts val="1100"/>
              </a:spcBef>
              <a:spcAft>
                <a:spcPts val="0"/>
              </a:spcAft>
              <a:buClr>
                <a:srgbClr val="7F7F7F"/>
              </a:buClr>
              <a:buSzPts val="1500"/>
              <a:buFont typeface="Arial"/>
              <a:buNone/>
            </a:pPr>
            <a:r>
              <a:t/>
            </a:r>
            <a:endParaRPr b="0" i="0" sz="1500" u="none" cap="none" strike="noStrike">
              <a:solidFill>
                <a:srgbClr val="5C656A"/>
              </a:solidFill>
              <a:latin typeface="Arial"/>
              <a:ea typeface="Arial"/>
              <a:cs typeface="Arial"/>
              <a:sym typeface="Arial"/>
            </a:endParaRPr>
          </a:p>
        </p:txBody>
      </p:sp>
      <p:sp>
        <p:nvSpPr>
          <p:cNvPr id="1786" name="Shape 1786"/>
          <p:cNvSpPr txBox="1"/>
          <p:nvPr/>
        </p:nvSpPr>
        <p:spPr>
          <a:xfrm>
            <a:off x="6092564" y="1155332"/>
            <a:ext cx="2654400" cy="3154800"/>
          </a:xfrm>
          <a:prstGeom prst="rect">
            <a:avLst/>
          </a:prstGeom>
          <a:solidFill>
            <a:schemeClr val="lt2"/>
          </a:solidFill>
          <a:ln>
            <a:noFill/>
          </a:ln>
        </p:spPr>
        <p:txBody>
          <a:bodyPr anchorCtr="0" anchor="t" bIns="34275" lIns="68575" spcFirstLastPara="1" rIns="68575" wrap="square" tIns="34275">
            <a:noAutofit/>
          </a:bodyPr>
          <a:lstStyle/>
          <a:p>
            <a:pPr indent="-95250" lvl="0" marL="0" marR="0" rtl="0" algn="l">
              <a:spcBef>
                <a:spcPts val="0"/>
              </a:spcBef>
              <a:spcAft>
                <a:spcPts val="0"/>
              </a:spcAft>
              <a:buClr>
                <a:srgbClr val="7F7F7F"/>
              </a:buClr>
              <a:buSzPts val="1500"/>
              <a:buFont typeface="Arial"/>
              <a:buChar char="​"/>
            </a:pPr>
            <a:r>
              <a:rPr lang="en" sz="1500">
                <a:solidFill>
                  <a:srgbClr val="5C656A"/>
                </a:solidFill>
                <a:latin typeface="Arial"/>
                <a:ea typeface="Arial"/>
                <a:cs typeface="Arial"/>
                <a:sym typeface="Arial"/>
              </a:rPr>
              <a:t>Model with binary features:</a:t>
            </a:r>
            <a:endParaRPr sz="1100"/>
          </a:p>
          <a:p>
            <a:pPr indent="-88900" lvl="1" marL="0" marR="0" rtl="0" algn="l">
              <a:spcBef>
                <a:spcPts val="1100"/>
              </a:spcBef>
              <a:spcAft>
                <a:spcPts val="0"/>
              </a:spcAft>
              <a:buClr>
                <a:srgbClr val="7F7F7F"/>
              </a:buClr>
              <a:buSzPts val="1400"/>
              <a:buFont typeface="Arial"/>
              <a:buChar char="​"/>
            </a:pPr>
            <a:r>
              <a:rPr b="1" i="1" lang="en" sz="1400" u="none" cap="none" strike="noStrike">
                <a:solidFill>
                  <a:srgbClr val="4279CE"/>
                </a:solidFill>
                <a:latin typeface="Arial"/>
                <a:ea typeface="Arial"/>
                <a:cs typeface="Arial"/>
                <a:sym typeface="Arial"/>
              </a:rPr>
              <a:t>y = c</a:t>
            </a:r>
            <a:r>
              <a:rPr b="1" baseline="-25000" i="1" lang="en" sz="1400" u="none" cap="none" strike="noStrike">
                <a:solidFill>
                  <a:srgbClr val="4279CE"/>
                </a:solidFill>
                <a:latin typeface="Arial"/>
                <a:ea typeface="Arial"/>
                <a:cs typeface="Arial"/>
                <a:sym typeface="Arial"/>
              </a:rPr>
              <a:t>0</a:t>
            </a:r>
            <a:r>
              <a:rPr b="1" i="1" lang="en" sz="1400" u="none" cap="none" strike="noStrike">
                <a:solidFill>
                  <a:srgbClr val="4279CE"/>
                </a:solidFill>
                <a:latin typeface="Arial"/>
                <a:ea typeface="Arial"/>
                <a:cs typeface="Arial"/>
                <a:sym typeface="Arial"/>
              </a:rPr>
              <a:t> + c</a:t>
            </a:r>
            <a:r>
              <a:rPr b="1" baseline="-25000" i="1" lang="en" sz="1400" u="none" cap="none" strike="noStrike">
                <a:solidFill>
                  <a:srgbClr val="4279CE"/>
                </a:solidFill>
                <a:latin typeface="Arial"/>
                <a:ea typeface="Arial"/>
                <a:cs typeface="Arial"/>
                <a:sym typeface="Arial"/>
              </a:rPr>
              <a:t>1</a:t>
            </a:r>
            <a:r>
              <a:rPr b="1" i="1" lang="en" sz="1400" u="none" cap="none" strike="noStrike">
                <a:solidFill>
                  <a:srgbClr val="4279CE"/>
                </a:solidFill>
                <a:latin typeface="Arial"/>
                <a:ea typeface="Arial"/>
                <a:cs typeface="Arial"/>
                <a:sym typeface="Arial"/>
              </a:rPr>
              <a:t>*x</a:t>
            </a:r>
            <a:r>
              <a:rPr b="1" baseline="-25000" i="1" lang="en" sz="1400" u="none" cap="none" strike="noStrike">
                <a:solidFill>
                  <a:srgbClr val="4279CE"/>
                </a:solidFill>
                <a:latin typeface="Arial"/>
                <a:ea typeface="Arial"/>
                <a:cs typeface="Arial"/>
                <a:sym typeface="Arial"/>
              </a:rPr>
              <a:t>1</a:t>
            </a:r>
            <a:r>
              <a:rPr b="1" i="1" lang="en" sz="1400" u="none" cap="none" strike="noStrike">
                <a:solidFill>
                  <a:srgbClr val="4279CE"/>
                </a:solidFill>
                <a:latin typeface="Arial"/>
                <a:ea typeface="Arial"/>
                <a:cs typeface="Arial"/>
                <a:sym typeface="Arial"/>
              </a:rPr>
              <a:t> + c</a:t>
            </a:r>
            <a:r>
              <a:rPr b="1" baseline="-25000" i="1" lang="en" sz="1400" u="none" cap="none" strike="noStrike">
                <a:solidFill>
                  <a:srgbClr val="4279CE"/>
                </a:solidFill>
                <a:latin typeface="Arial"/>
                <a:ea typeface="Arial"/>
                <a:cs typeface="Arial"/>
                <a:sym typeface="Arial"/>
              </a:rPr>
              <a:t>2</a:t>
            </a:r>
            <a:r>
              <a:rPr b="1" i="1" lang="en" sz="1400" u="none" cap="none" strike="noStrike">
                <a:solidFill>
                  <a:srgbClr val="4279CE"/>
                </a:solidFill>
                <a:latin typeface="Arial"/>
                <a:ea typeface="Arial"/>
                <a:cs typeface="Arial"/>
                <a:sym typeface="Arial"/>
              </a:rPr>
              <a:t>*x</a:t>
            </a:r>
            <a:r>
              <a:rPr b="1" baseline="-25000" i="1" lang="en" sz="1400" u="none" cap="none" strike="noStrike">
                <a:solidFill>
                  <a:srgbClr val="4279CE"/>
                </a:solidFill>
                <a:latin typeface="Arial"/>
                <a:ea typeface="Arial"/>
                <a:cs typeface="Arial"/>
                <a:sym typeface="Arial"/>
              </a:rPr>
              <a:t>2</a:t>
            </a:r>
            <a:r>
              <a:rPr b="1" i="1" lang="en" sz="1400" u="none" cap="none" strike="noStrike">
                <a:solidFill>
                  <a:srgbClr val="4279CE"/>
                </a:solidFill>
                <a:latin typeface="Arial"/>
                <a:ea typeface="Arial"/>
                <a:cs typeface="Arial"/>
                <a:sym typeface="Arial"/>
              </a:rPr>
              <a:t> + … c</a:t>
            </a:r>
            <a:r>
              <a:rPr b="1" baseline="-25000" i="1" lang="en" sz="1400" u="none" cap="none" strike="noStrike">
                <a:solidFill>
                  <a:srgbClr val="4279CE"/>
                </a:solidFill>
                <a:latin typeface="Arial"/>
                <a:ea typeface="Arial"/>
                <a:cs typeface="Arial"/>
                <a:sym typeface="Arial"/>
              </a:rPr>
              <a:t>n</a:t>
            </a:r>
            <a:r>
              <a:rPr b="1" i="1" lang="en" sz="1400" u="none" cap="none" strike="noStrike">
                <a:solidFill>
                  <a:srgbClr val="4279CE"/>
                </a:solidFill>
                <a:latin typeface="Arial"/>
                <a:ea typeface="Arial"/>
                <a:cs typeface="Arial"/>
                <a:sym typeface="Arial"/>
              </a:rPr>
              <a:t>*x</a:t>
            </a:r>
            <a:r>
              <a:rPr b="1" baseline="-25000" i="1" lang="en" sz="1400" u="none" cap="none" strike="noStrike">
                <a:solidFill>
                  <a:srgbClr val="4279CE"/>
                </a:solidFill>
                <a:latin typeface="Arial"/>
                <a:ea typeface="Arial"/>
                <a:cs typeface="Arial"/>
                <a:sym typeface="Arial"/>
              </a:rPr>
              <a:t>n</a:t>
            </a:r>
            <a:endParaRPr sz="1100"/>
          </a:p>
          <a:p>
            <a:pPr indent="-95250" lvl="1" marL="0" marR="0" rtl="0" algn="l">
              <a:spcBef>
                <a:spcPts val="1100"/>
              </a:spcBef>
              <a:spcAft>
                <a:spcPts val="0"/>
              </a:spcAft>
              <a:buClr>
                <a:srgbClr val="7F7F7F"/>
              </a:buClr>
              <a:buSzPts val="1500"/>
              <a:buFont typeface="Arial"/>
              <a:buChar char="​"/>
            </a:pPr>
            <a:r>
              <a:rPr b="0" i="0" lang="en" sz="1500" u="none" cap="none" strike="noStrike">
                <a:solidFill>
                  <a:srgbClr val="545454"/>
                </a:solidFill>
                <a:latin typeface="Arial"/>
                <a:ea typeface="Arial"/>
                <a:cs typeface="Arial"/>
                <a:sym typeface="Arial"/>
              </a:rPr>
              <a:t>Where x</a:t>
            </a:r>
            <a:r>
              <a:rPr b="0" baseline="-25000" i="0" lang="en" sz="1500" u="none" cap="none" strike="noStrike">
                <a:solidFill>
                  <a:srgbClr val="545454"/>
                </a:solidFill>
                <a:latin typeface="Arial"/>
                <a:ea typeface="Arial"/>
                <a:cs typeface="Arial"/>
                <a:sym typeface="Arial"/>
              </a:rPr>
              <a:t>n</a:t>
            </a:r>
            <a:r>
              <a:rPr b="0" i="0" lang="en" sz="1500" u="none" cap="none" strike="noStrike">
                <a:solidFill>
                  <a:srgbClr val="545454"/>
                </a:solidFill>
                <a:latin typeface="Arial"/>
                <a:ea typeface="Arial"/>
                <a:cs typeface="Arial"/>
                <a:sym typeface="Arial"/>
              </a:rPr>
              <a:t> can be 0 or 1</a:t>
            </a:r>
            <a:endParaRPr sz="1100"/>
          </a:p>
          <a:p>
            <a:pPr indent="0" lvl="0" marL="0" marR="0" rtl="0" algn="l">
              <a:spcBef>
                <a:spcPts val="1100"/>
              </a:spcBef>
              <a:spcAft>
                <a:spcPts val="0"/>
              </a:spcAft>
              <a:buClr>
                <a:srgbClr val="7F7F7F"/>
              </a:buClr>
              <a:buSzPts val="1500"/>
              <a:buFont typeface="Arial"/>
              <a:buNone/>
            </a:pPr>
            <a:r>
              <a:t/>
            </a:r>
            <a:endParaRPr sz="1500">
              <a:solidFill>
                <a:srgbClr val="5C656A"/>
              </a:solidFill>
              <a:latin typeface="Arial"/>
              <a:ea typeface="Arial"/>
              <a:cs typeface="Arial"/>
              <a:sym typeface="Arial"/>
            </a:endParaRPr>
          </a:p>
        </p:txBody>
      </p:sp>
      <p:pic>
        <p:nvPicPr>
          <p:cNvPr descr="linear_simple.jpg" id="1787" name="Shape 1787"/>
          <p:cNvPicPr preferRelativeResize="0"/>
          <p:nvPr/>
        </p:nvPicPr>
        <p:blipFill rotWithShape="1">
          <a:blip r:embed="rId3">
            <a:alphaModFix/>
          </a:blip>
          <a:srcRect b="0" l="0" r="0" t="0"/>
          <a:stretch/>
        </p:blipFill>
        <p:spPr>
          <a:xfrm>
            <a:off x="509720" y="2768662"/>
            <a:ext cx="2491275" cy="1432231"/>
          </a:xfrm>
          <a:prstGeom prst="rect">
            <a:avLst/>
          </a:prstGeom>
          <a:noFill/>
          <a:ln>
            <a:noFill/>
          </a:ln>
        </p:spPr>
      </p:pic>
      <p:pic>
        <p:nvPicPr>
          <p:cNvPr descr="linear_trig.jpg" id="1788" name="Shape 1788"/>
          <p:cNvPicPr preferRelativeResize="0"/>
          <p:nvPr/>
        </p:nvPicPr>
        <p:blipFill rotWithShape="1">
          <a:blip r:embed="rId4">
            <a:alphaModFix/>
          </a:blip>
          <a:srcRect b="0" l="0" r="0" t="0"/>
          <a:stretch/>
        </p:blipFill>
        <p:spPr>
          <a:xfrm>
            <a:off x="3348953" y="2921571"/>
            <a:ext cx="2516982" cy="1279323"/>
          </a:xfrm>
          <a:prstGeom prst="rect">
            <a:avLst/>
          </a:prstGeom>
          <a:noFill/>
          <a:ln>
            <a:noFill/>
          </a:ln>
        </p:spPr>
      </p:pic>
      <p:pic>
        <p:nvPicPr>
          <p:cNvPr descr="linear_binary.jpg" id="1789" name="Shape 1789"/>
          <p:cNvPicPr preferRelativeResize="0"/>
          <p:nvPr/>
        </p:nvPicPr>
        <p:blipFill rotWithShape="1">
          <a:blip r:embed="rId5">
            <a:alphaModFix/>
          </a:blip>
          <a:srcRect b="0" l="0" r="0" t="0"/>
          <a:stretch/>
        </p:blipFill>
        <p:spPr>
          <a:xfrm>
            <a:off x="6172340" y="2643522"/>
            <a:ext cx="2342919" cy="1557372"/>
          </a:xfrm>
          <a:prstGeom prst="rect">
            <a:avLst/>
          </a:prstGeom>
          <a:noFill/>
          <a:ln>
            <a:noFill/>
          </a:ln>
        </p:spPr>
      </p:pic>
      <p:sp>
        <p:nvSpPr>
          <p:cNvPr id="1790" name="Shape 1790"/>
          <p:cNvSpPr txBox="1"/>
          <p:nvPr/>
        </p:nvSpPr>
        <p:spPr>
          <a:xfrm>
            <a:off x="447418" y="4448927"/>
            <a:ext cx="6972300" cy="276900"/>
          </a:xfrm>
          <a:prstGeom prst="rect">
            <a:avLst/>
          </a:prstGeom>
          <a:noFill/>
          <a:ln>
            <a:noFill/>
          </a:ln>
        </p:spPr>
        <p:txBody>
          <a:bodyPr anchorCtr="0" anchor="t" bIns="0" lIns="0" spcFirstLastPara="1" rIns="0" wrap="square" tIns="0">
            <a:noAutofit/>
          </a:bodyPr>
          <a:lstStyle/>
          <a:p>
            <a:pPr indent="-114300" lvl="0" marL="0" marR="0" rtl="0" algn="l">
              <a:lnSpc>
                <a:spcPct val="100000"/>
              </a:lnSpc>
              <a:spcBef>
                <a:spcPts val="0"/>
              </a:spcBef>
              <a:spcAft>
                <a:spcPts val="0"/>
              </a:spcAft>
              <a:buClr>
                <a:srgbClr val="7F7F7F"/>
              </a:buClr>
              <a:buSzPts val="1800"/>
              <a:buFont typeface="Arial"/>
              <a:buChar char="​"/>
            </a:pPr>
            <a:r>
              <a:rPr lang="en" sz="1800">
                <a:solidFill>
                  <a:schemeClr val="accent2"/>
                </a:solidFill>
                <a:latin typeface="Arial"/>
                <a:ea typeface="Arial"/>
                <a:cs typeface="Arial"/>
                <a:sym typeface="Arial"/>
              </a:rPr>
              <a:t>Linear regression helps you find coefficient values (c</a:t>
            </a:r>
            <a:r>
              <a:rPr baseline="-25000" lang="en" sz="1800">
                <a:solidFill>
                  <a:schemeClr val="accent2"/>
                </a:solidFill>
                <a:latin typeface="Arial"/>
                <a:ea typeface="Arial"/>
                <a:cs typeface="Arial"/>
                <a:sym typeface="Arial"/>
              </a:rPr>
              <a:t>0</a:t>
            </a:r>
            <a:r>
              <a:rPr lang="en" sz="1800">
                <a:solidFill>
                  <a:schemeClr val="accent2"/>
                </a:solidFill>
                <a:latin typeface="Arial"/>
                <a:ea typeface="Arial"/>
                <a:cs typeface="Arial"/>
                <a:sym typeface="Arial"/>
              </a:rPr>
              <a:t>, c</a:t>
            </a:r>
            <a:r>
              <a:rPr baseline="-25000" lang="en" sz="1800">
                <a:solidFill>
                  <a:schemeClr val="accent2"/>
                </a:solidFill>
                <a:latin typeface="Arial"/>
                <a:ea typeface="Arial"/>
                <a:cs typeface="Arial"/>
                <a:sym typeface="Arial"/>
              </a:rPr>
              <a:t>1</a:t>
            </a:r>
            <a:r>
              <a:rPr lang="en" sz="1800">
                <a:solidFill>
                  <a:schemeClr val="accent2"/>
                </a:solidFill>
                <a:latin typeface="Arial"/>
                <a:ea typeface="Arial"/>
                <a:cs typeface="Arial"/>
                <a:sym typeface="Arial"/>
              </a:rPr>
              <a:t>, ... c</a:t>
            </a:r>
            <a:r>
              <a:rPr baseline="-25000" lang="en" sz="1800">
                <a:solidFill>
                  <a:schemeClr val="accent2"/>
                </a:solidFill>
                <a:latin typeface="Arial"/>
                <a:ea typeface="Arial"/>
                <a:cs typeface="Arial"/>
                <a:sym typeface="Arial"/>
              </a:rPr>
              <a:t>n</a:t>
            </a:r>
            <a:r>
              <a:rPr lang="en" sz="1800">
                <a:solidFill>
                  <a:schemeClr val="accent2"/>
                </a:solidFill>
                <a:latin typeface="Arial"/>
                <a:ea typeface="Arial"/>
                <a:cs typeface="Arial"/>
                <a:sym typeface="Arial"/>
              </a:rPr>
              <a:t>)</a:t>
            </a:r>
            <a:endParaRPr sz="1800">
              <a:solidFill>
                <a:schemeClr val="accent2"/>
              </a:solidFill>
              <a:latin typeface="Arial"/>
              <a:ea typeface="Arial"/>
              <a:cs typeface="Arial"/>
              <a:sym typeface="Arial"/>
            </a:endParaRP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4" name="Shape 1794"/>
        <p:cNvGrpSpPr/>
        <p:nvPr/>
      </p:nvGrpSpPr>
      <p:grpSpPr>
        <a:xfrm>
          <a:off x="0" y="0"/>
          <a:ext cx="0" cy="0"/>
          <a:chOff x="0" y="0"/>
          <a:chExt cx="0" cy="0"/>
        </a:xfrm>
      </p:grpSpPr>
      <p:sp>
        <p:nvSpPr>
          <p:cNvPr id="1795" name="Shape 1795"/>
          <p:cNvSpPr txBox="1"/>
          <p:nvPr>
            <p:ph type="title"/>
          </p:nvPr>
        </p:nvSpPr>
        <p:spPr>
          <a:xfrm>
            <a:off x="428737" y="47628"/>
            <a:ext cx="8286600" cy="527700"/>
          </a:xfrm>
          <a:prstGeom prst="rect">
            <a:avLst/>
          </a:prstGeom>
          <a:noFill/>
          <a:ln>
            <a:noFill/>
          </a:ln>
        </p:spPr>
        <p:txBody>
          <a:bodyPr anchorCtr="0" anchor="b" bIns="0" lIns="0" spcFirstLastPara="1" rIns="0" wrap="square" tIns="0">
            <a:noAutofit/>
          </a:bodyPr>
          <a:lstStyle/>
          <a:p>
            <a:pPr indent="0" lvl="0" marL="0" marR="0" rtl="0" algn="l">
              <a:lnSpc>
                <a:spcPct val="95000"/>
              </a:lnSpc>
              <a:spcBef>
                <a:spcPts val="0"/>
              </a:spcBef>
              <a:spcAft>
                <a:spcPts val="0"/>
              </a:spcAft>
              <a:buNone/>
            </a:pPr>
            <a:r>
              <a:rPr b="0" i="0" lang="en" sz="2400" u="none" cap="none" strike="noStrike">
                <a:solidFill>
                  <a:schemeClr val="accent1"/>
                </a:solidFill>
                <a:latin typeface="Arial"/>
                <a:ea typeface="Arial"/>
                <a:cs typeface="Arial"/>
                <a:sym typeface="Arial"/>
              </a:rPr>
              <a:t>Machine Learning Development Process</a:t>
            </a:r>
            <a:endParaRPr/>
          </a:p>
        </p:txBody>
      </p:sp>
      <p:sp>
        <p:nvSpPr>
          <p:cNvPr id="1796" name="Shape 1796"/>
          <p:cNvSpPr txBox="1"/>
          <p:nvPr>
            <p:ph idx="3" type="body"/>
          </p:nvPr>
        </p:nvSpPr>
        <p:spPr>
          <a:xfrm>
            <a:off x="428737" y="716240"/>
            <a:ext cx="8286600" cy="276900"/>
          </a:xfrm>
          <a:prstGeom prst="rect">
            <a:avLst/>
          </a:prstGeom>
          <a:noFill/>
          <a:ln>
            <a:noFill/>
          </a:ln>
        </p:spPr>
        <p:txBody>
          <a:bodyPr anchorCtr="0" anchor="t" bIns="0" lIns="0" spcFirstLastPara="1" rIns="0" wrap="square" tIns="0">
            <a:noAutofit/>
          </a:bodyPr>
          <a:lstStyle/>
          <a:p>
            <a:pPr indent="-114300" lvl="0" marL="0" marR="0" rtl="0" algn="l">
              <a:lnSpc>
                <a:spcPct val="100000"/>
              </a:lnSpc>
              <a:spcBef>
                <a:spcPts val="0"/>
              </a:spcBef>
              <a:spcAft>
                <a:spcPts val="0"/>
              </a:spcAft>
              <a:buClr>
                <a:srgbClr val="7F7F7F"/>
              </a:buClr>
              <a:buSzPts val="1800"/>
              <a:buFont typeface="Arial"/>
              <a:buChar char="​"/>
            </a:pPr>
            <a:r>
              <a:rPr b="0" i="0" lang="en" sz="1800" u="none" cap="none" strike="noStrike">
                <a:solidFill>
                  <a:schemeClr val="accent2"/>
                </a:solidFill>
                <a:latin typeface="Arial"/>
                <a:ea typeface="Arial"/>
                <a:cs typeface="Arial"/>
                <a:sym typeface="Arial"/>
              </a:rPr>
              <a:t>From raw data to predictions</a:t>
            </a:r>
            <a:endParaRPr/>
          </a:p>
        </p:txBody>
      </p:sp>
      <p:sp>
        <p:nvSpPr>
          <p:cNvPr id="1797" name="Shape 1797"/>
          <p:cNvSpPr/>
          <p:nvPr/>
        </p:nvSpPr>
        <p:spPr>
          <a:xfrm>
            <a:off x="2701901" y="993238"/>
            <a:ext cx="1047099" cy="669352"/>
          </a:xfrm>
          <a:prstGeom prst="flowChartProcess">
            <a:avLst/>
          </a:prstGeom>
          <a:solidFill>
            <a:srgbClr val="00A7FC"/>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Select Feature Set</a:t>
            </a:r>
            <a:endParaRPr sz="1400">
              <a:solidFill>
                <a:schemeClr val="lt1"/>
              </a:solidFill>
              <a:latin typeface="Arial"/>
              <a:ea typeface="Arial"/>
              <a:cs typeface="Arial"/>
              <a:sym typeface="Arial"/>
            </a:endParaRPr>
          </a:p>
        </p:txBody>
      </p:sp>
      <p:sp>
        <p:nvSpPr>
          <p:cNvPr id="1798" name="Shape 1798"/>
          <p:cNvSpPr/>
          <p:nvPr/>
        </p:nvSpPr>
        <p:spPr>
          <a:xfrm>
            <a:off x="4023650" y="993238"/>
            <a:ext cx="1047099" cy="669352"/>
          </a:xfrm>
          <a:prstGeom prst="flowChartProcess">
            <a:avLst/>
          </a:prstGeom>
          <a:solidFill>
            <a:srgbClr val="00A7FC"/>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Build the Model</a:t>
            </a:r>
            <a:endParaRPr sz="1400">
              <a:solidFill>
                <a:schemeClr val="lt1"/>
              </a:solidFill>
              <a:latin typeface="Arial"/>
              <a:ea typeface="Arial"/>
              <a:cs typeface="Arial"/>
              <a:sym typeface="Arial"/>
            </a:endParaRPr>
          </a:p>
        </p:txBody>
      </p:sp>
      <p:sp>
        <p:nvSpPr>
          <p:cNvPr id="1799" name="Shape 1799"/>
          <p:cNvSpPr/>
          <p:nvPr/>
        </p:nvSpPr>
        <p:spPr>
          <a:xfrm>
            <a:off x="5322403" y="993238"/>
            <a:ext cx="1047099" cy="669352"/>
          </a:xfrm>
          <a:prstGeom prst="flowChartProcess">
            <a:avLst/>
          </a:prstGeom>
          <a:solidFill>
            <a:srgbClr val="00A7FC"/>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Validate the Model</a:t>
            </a:r>
            <a:endParaRPr sz="1400">
              <a:solidFill>
                <a:schemeClr val="lt1"/>
              </a:solidFill>
              <a:latin typeface="Arial"/>
              <a:ea typeface="Arial"/>
              <a:cs typeface="Arial"/>
              <a:sym typeface="Arial"/>
            </a:endParaRPr>
          </a:p>
        </p:txBody>
      </p:sp>
      <p:sp>
        <p:nvSpPr>
          <p:cNvPr id="1800" name="Shape 1800"/>
          <p:cNvSpPr/>
          <p:nvPr/>
        </p:nvSpPr>
        <p:spPr>
          <a:xfrm>
            <a:off x="5160708" y="1945778"/>
            <a:ext cx="1387656" cy="755167"/>
          </a:xfrm>
          <a:prstGeom prst="flowChartDecision">
            <a:avLst/>
          </a:prstGeom>
          <a:solidFill>
            <a:srgbClr val="00A7FC"/>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Is Model OK?</a:t>
            </a:r>
            <a:endParaRPr sz="1400">
              <a:solidFill>
                <a:schemeClr val="lt1"/>
              </a:solidFill>
              <a:latin typeface="Arial"/>
              <a:ea typeface="Arial"/>
              <a:cs typeface="Arial"/>
              <a:sym typeface="Arial"/>
            </a:endParaRPr>
          </a:p>
        </p:txBody>
      </p:sp>
      <p:sp>
        <p:nvSpPr>
          <p:cNvPr id="1801" name="Shape 1801"/>
          <p:cNvSpPr/>
          <p:nvPr/>
        </p:nvSpPr>
        <p:spPr>
          <a:xfrm>
            <a:off x="5014800" y="3001295"/>
            <a:ext cx="1662305" cy="669352"/>
          </a:xfrm>
          <a:prstGeom prst="flowChartInputOutput">
            <a:avLst/>
          </a:prstGeom>
          <a:gradFill>
            <a:gsLst>
              <a:gs pos="0">
                <a:srgbClr val="B16800"/>
              </a:gs>
              <a:gs pos="100000">
                <a:srgbClr val="FEE7C8"/>
              </a:gs>
            </a:gsLst>
            <a:lin ang="0" scaled="0"/>
          </a:gra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Model</a:t>
            </a:r>
            <a:endParaRPr sz="1400">
              <a:solidFill>
                <a:schemeClr val="lt1"/>
              </a:solidFill>
              <a:latin typeface="Arial"/>
              <a:ea typeface="Arial"/>
              <a:cs typeface="Arial"/>
              <a:sym typeface="Arial"/>
            </a:endParaRPr>
          </a:p>
        </p:txBody>
      </p:sp>
      <p:sp>
        <p:nvSpPr>
          <p:cNvPr id="1802" name="Shape 1802"/>
          <p:cNvSpPr/>
          <p:nvPr/>
        </p:nvSpPr>
        <p:spPr>
          <a:xfrm>
            <a:off x="2701901" y="3979579"/>
            <a:ext cx="1047099" cy="669352"/>
          </a:xfrm>
          <a:prstGeom prst="flowChartProcess">
            <a:avLst/>
          </a:prstGeom>
          <a:solidFill>
            <a:srgbClr val="00A7FC"/>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Extract Feature Set</a:t>
            </a:r>
            <a:endParaRPr sz="1400">
              <a:solidFill>
                <a:schemeClr val="lt1"/>
              </a:solidFill>
              <a:latin typeface="Arial"/>
              <a:ea typeface="Arial"/>
              <a:cs typeface="Arial"/>
              <a:sym typeface="Arial"/>
            </a:endParaRPr>
          </a:p>
        </p:txBody>
      </p:sp>
      <p:sp>
        <p:nvSpPr>
          <p:cNvPr id="1803" name="Shape 1803"/>
          <p:cNvSpPr/>
          <p:nvPr/>
        </p:nvSpPr>
        <p:spPr>
          <a:xfrm>
            <a:off x="4023650" y="3979579"/>
            <a:ext cx="1047099" cy="669352"/>
          </a:xfrm>
          <a:prstGeom prst="flowChartProcess">
            <a:avLst/>
          </a:prstGeom>
          <a:solidFill>
            <a:srgbClr val="00A7FC"/>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Apply the Model</a:t>
            </a:r>
            <a:endParaRPr sz="1400">
              <a:solidFill>
                <a:schemeClr val="lt1"/>
              </a:solidFill>
              <a:latin typeface="Arial"/>
              <a:ea typeface="Arial"/>
              <a:cs typeface="Arial"/>
              <a:sym typeface="Arial"/>
            </a:endParaRPr>
          </a:p>
        </p:txBody>
      </p:sp>
      <p:sp>
        <p:nvSpPr>
          <p:cNvPr id="1804" name="Shape 1804"/>
          <p:cNvSpPr/>
          <p:nvPr/>
        </p:nvSpPr>
        <p:spPr>
          <a:xfrm>
            <a:off x="975248" y="993238"/>
            <a:ext cx="1340106" cy="669352"/>
          </a:xfrm>
          <a:prstGeom prst="flowChartInputOutput">
            <a:avLst/>
          </a:prstGeom>
          <a:gradFill>
            <a:gsLst>
              <a:gs pos="0">
                <a:srgbClr val="00857E"/>
              </a:gs>
              <a:gs pos="100000">
                <a:srgbClr val="7AFFF7"/>
              </a:gs>
            </a:gsLst>
            <a:lin ang="0" scaled="0"/>
          </a:gra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TrainingData</a:t>
            </a:r>
            <a:endParaRPr sz="1400">
              <a:solidFill>
                <a:schemeClr val="lt1"/>
              </a:solidFill>
              <a:latin typeface="Arial"/>
              <a:ea typeface="Arial"/>
              <a:cs typeface="Arial"/>
              <a:sym typeface="Arial"/>
            </a:endParaRPr>
          </a:p>
        </p:txBody>
      </p:sp>
      <p:sp>
        <p:nvSpPr>
          <p:cNvPr id="1805" name="Shape 1805"/>
          <p:cNvSpPr/>
          <p:nvPr/>
        </p:nvSpPr>
        <p:spPr>
          <a:xfrm>
            <a:off x="975248" y="3979579"/>
            <a:ext cx="1340106" cy="669352"/>
          </a:xfrm>
          <a:prstGeom prst="flowChartInputOutput">
            <a:avLst/>
          </a:prstGeom>
          <a:gradFill>
            <a:gsLst>
              <a:gs pos="0">
                <a:srgbClr val="00857E"/>
              </a:gs>
              <a:gs pos="100000">
                <a:srgbClr val="7AFFF7"/>
              </a:gs>
            </a:gsLst>
            <a:lin ang="0" scaled="0"/>
          </a:gra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Test Data</a:t>
            </a:r>
            <a:endParaRPr sz="1400">
              <a:solidFill>
                <a:schemeClr val="lt1"/>
              </a:solidFill>
              <a:latin typeface="Arial"/>
              <a:ea typeface="Arial"/>
              <a:cs typeface="Arial"/>
              <a:sym typeface="Arial"/>
            </a:endParaRPr>
          </a:p>
        </p:txBody>
      </p:sp>
      <p:sp>
        <p:nvSpPr>
          <p:cNvPr id="1806" name="Shape 1806"/>
          <p:cNvSpPr/>
          <p:nvPr/>
        </p:nvSpPr>
        <p:spPr>
          <a:xfrm>
            <a:off x="5339569" y="3979579"/>
            <a:ext cx="1760745" cy="669352"/>
          </a:xfrm>
          <a:prstGeom prst="flowChartInputOutput">
            <a:avLst/>
          </a:prstGeom>
          <a:gradFill>
            <a:gsLst>
              <a:gs pos="0">
                <a:srgbClr val="B16800"/>
              </a:gs>
              <a:gs pos="100000">
                <a:srgbClr val="FEE7C8"/>
              </a:gs>
            </a:gsLst>
            <a:lin ang="0" scaled="0"/>
          </a:gra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Predictions</a:t>
            </a:r>
            <a:endParaRPr sz="1400">
              <a:solidFill>
                <a:schemeClr val="lt1"/>
              </a:solidFill>
              <a:latin typeface="Arial"/>
              <a:ea typeface="Arial"/>
              <a:cs typeface="Arial"/>
              <a:sym typeface="Arial"/>
            </a:endParaRPr>
          </a:p>
        </p:txBody>
      </p:sp>
      <p:cxnSp>
        <p:nvCxnSpPr>
          <p:cNvPr id="1807" name="Shape 1807"/>
          <p:cNvCxnSpPr>
            <a:stCxn id="1803" idx="3"/>
            <a:endCxn id="1806" idx="2"/>
          </p:cNvCxnSpPr>
          <p:nvPr/>
        </p:nvCxnSpPr>
        <p:spPr>
          <a:xfrm>
            <a:off x="5070748" y="4314255"/>
            <a:ext cx="444900" cy="0"/>
          </a:xfrm>
          <a:prstGeom prst="straightConnector1">
            <a:avLst/>
          </a:prstGeom>
          <a:noFill/>
          <a:ln cap="flat" cmpd="sng" w="10775">
            <a:solidFill>
              <a:schemeClr val="accent1"/>
            </a:solidFill>
            <a:prstDash val="solid"/>
            <a:round/>
            <a:headEnd len="sm" w="sm" type="none"/>
            <a:tailEnd len="med" w="med" type="stealth"/>
          </a:ln>
        </p:spPr>
      </p:cxnSp>
      <p:cxnSp>
        <p:nvCxnSpPr>
          <p:cNvPr id="1808" name="Shape 1808"/>
          <p:cNvCxnSpPr>
            <a:stCxn id="1806" idx="3"/>
            <a:endCxn id="1809" idx="1"/>
          </p:cNvCxnSpPr>
          <p:nvPr/>
        </p:nvCxnSpPr>
        <p:spPr>
          <a:xfrm>
            <a:off x="6043867" y="4648931"/>
            <a:ext cx="251700" cy="0"/>
          </a:xfrm>
          <a:prstGeom prst="straightConnector1">
            <a:avLst/>
          </a:prstGeom>
          <a:noFill/>
          <a:ln cap="flat" cmpd="sng" w="10775">
            <a:solidFill>
              <a:schemeClr val="accent1"/>
            </a:solidFill>
            <a:prstDash val="solid"/>
            <a:round/>
            <a:headEnd len="sm" w="sm" type="none"/>
            <a:tailEnd len="med" w="med" type="stealth"/>
          </a:ln>
        </p:spPr>
      </p:cxnSp>
      <p:cxnSp>
        <p:nvCxnSpPr>
          <p:cNvPr id="1810" name="Shape 1810"/>
          <p:cNvCxnSpPr>
            <a:stCxn id="1809" idx="2"/>
            <a:endCxn id="1811" idx="0"/>
          </p:cNvCxnSpPr>
          <p:nvPr/>
        </p:nvCxnSpPr>
        <p:spPr>
          <a:xfrm>
            <a:off x="5845953" y="1662590"/>
            <a:ext cx="8700" cy="283200"/>
          </a:xfrm>
          <a:prstGeom prst="straightConnector1">
            <a:avLst/>
          </a:prstGeom>
          <a:noFill/>
          <a:ln cap="flat" cmpd="sng" w="10775">
            <a:solidFill>
              <a:schemeClr val="accent1"/>
            </a:solidFill>
            <a:prstDash val="solid"/>
            <a:round/>
            <a:headEnd len="sm" w="sm" type="none"/>
            <a:tailEnd len="med" w="med" type="stealth"/>
          </a:ln>
        </p:spPr>
      </p:cxnSp>
      <p:cxnSp>
        <p:nvCxnSpPr>
          <p:cNvPr id="1812" name="Shape 1812"/>
          <p:cNvCxnSpPr>
            <a:stCxn id="1800" idx="1"/>
          </p:cNvCxnSpPr>
          <p:nvPr/>
        </p:nvCxnSpPr>
        <p:spPr>
          <a:xfrm rot="10800000">
            <a:off x="2701908" y="1428762"/>
            <a:ext cx="2458800" cy="894600"/>
          </a:xfrm>
          <a:prstGeom prst="bentConnector3">
            <a:avLst>
              <a:gd fmla="val 108900" name="adj1"/>
            </a:avLst>
          </a:prstGeom>
          <a:noFill/>
          <a:ln cap="flat" cmpd="sng" w="10775">
            <a:solidFill>
              <a:schemeClr val="accent1"/>
            </a:solidFill>
            <a:prstDash val="solid"/>
            <a:round/>
            <a:headEnd len="sm" w="sm" type="none"/>
            <a:tailEnd len="med" w="med" type="stealth"/>
          </a:ln>
        </p:spPr>
      </p:cxnSp>
      <p:cxnSp>
        <p:nvCxnSpPr>
          <p:cNvPr id="1811" name="Shape 1811"/>
          <p:cNvCxnSpPr>
            <a:stCxn id="1811" idx="2"/>
            <a:endCxn id="1813" idx="1"/>
          </p:cNvCxnSpPr>
          <p:nvPr/>
        </p:nvCxnSpPr>
        <p:spPr>
          <a:xfrm flipH="1">
            <a:off x="5845836" y="2700945"/>
            <a:ext cx="8700" cy="300300"/>
          </a:xfrm>
          <a:prstGeom prst="straightConnector1">
            <a:avLst/>
          </a:prstGeom>
          <a:noFill/>
          <a:ln cap="flat" cmpd="sng" w="10775">
            <a:solidFill>
              <a:schemeClr val="accent1"/>
            </a:solidFill>
            <a:prstDash val="solid"/>
            <a:round/>
            <a:headEnd len="sm" w="sm" type="none"/>
            <a:tailEnd len="med" w="med" type="stealth"/>
          </a:ln>
        </p:spPr>
      </p:cxnSp>
      <p:cxnSp>
        <p:nvCxnSpPr>
          <p:cNvPr id="1813" name="Shape 1813"/>
          <p:cNvCxnSpPr>
            <a:stCxn id="1814" idx="5"/>
            <a:endCxn id="1815" idx="1"/>
          </p:cNvCxnSpPr>
          <p:nvPr/>
        </p:nvCxnSpPr>
        <p:spPr>
          <a:xfrm>
            <a:off x="2181344" y="4314256"/>
            <a:ext cx="520500" cy="0"/>
          </a:xfrm>
          <a:prstGeom prst="straightConnector1">
            <a:avLst/>
          </a:prstGeom>
          <a:noFill/>
          <a:ln cap="flat" cmpd="sng" w="10775">
            <a:solidFill>
              <a:schemeClr val="accent1"/>
            </a:solidFill>
            <a:prstDash val="solid"/>
            <a:round/>
            <a:headEnd len="sm" w="sm" type="none"/>
            <a:tailEnd len="med" w="med" type="stealth"/>
          </a:ln>
        </p:spPr>
      </p:cxnSp>
      <p:cxnSp>
        <p:nvCxnSpPr>
          <p:cNvPr id="1815" name="Shape 1815"/>
          <p:cNvCxnSpPr>
            <a:stCxn id="1815" idx="3"/>
            <a:endCxn id="1816" idx="1"/>
          </p:cNvCxnSpPr>
          <p:nvPr/>
        </p:nvCxnSpPr>
        <p:spPr>
          <a:xfrm>
            <a:off x="3749000" y="4314256"/>
            <a:ext cx="274500" cy="0"/>
          </a:xfrm>
          <a:prstGeom prst="straightConnector1">
            <a:avLst/>
          </a:prstGeom>
          <a:noFill/>
          <a:ln cap="flat" cmpd="sng" w="10775">
            <a:solidFill>
              <a:schemeClr val="accent1"/>
            </a:solidFill>
            <a:prstDash val="solid"/>
            <a:round/>
            <a:headEnd len="sm" w="sm" type="none"/>
            <a:tailEnd len="med" w="med" type="stealth"/>
          </a:ln>
        </p:spPr>
      </p:cxnSp>
      <p:sp>
        <p:nvSpPr>
          <p:cNvPr id="1814" name="Shape 1814"/>
          <p:cNvSpPr txBox="1"/>
          <p:nvPr/>
        </p:nvSpPr>
        <p:spPr>
          <a:xfrm>
            <a:off x="5954087" y="2700945"/>
            <a:ext cx="482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Yes</a:t>
            </a:r>
            <a:endParaRPr sz="1400">
              <a:solidFill>
                <a:schemeClr val="dk1"/>
              </a:solidFill>
              <a:latin typeface="Arial"/>
              <a:ea typeface="Arial"/>
              <a:cs typeface="Arial"/>
              <a:sym typeface="Arial"/>
            </a:endParaRPr>
          </a:p>
        </p:txBody>
      </p:sp>
      <p:sp>
        <p:nvSpPr>
          <p:cNvPr id="1817" name="Shape 1817"/>
          <p:cNvSpPr txBox="1"/>
          <p:nvPr/>
        </p:nvSpPr>
        <p:spPr>
          <a:xfrm>
            <a:off x="4829742" y="2358038"/>
            <a:ext cx="482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No</a:t>
            </a:r>
            <a:endParaRPr sz="1400">
              <a:solidFill>
                <a:schemeClr val="dk1"/>
              </a:solidFill>
              <a:latin typeface="Arial"/>
              <a:ea typeface="Arial"/>
              <a:cs typeface="Arial"/>
              <a:sym typeface="Arial"/>
            </a:endParaRPr>
          </a:p>
        </p:txBody>
      </p:sp>
      <p:sp>
        <p:nvSpPr>
          <p:cNvPr id="1818" name="Shape 1818"/>
          <p:cNvSpPr txBox="1"/>
          <p:nvPr/>
        </p:nvSpPr>
        <p:spPr>
          <a:xfrm>
            <a:off x="2573160" y="1954360"/>
            <a:ext cx="2051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Iterative Process</a:t>
            </a:r>
            <a:endParaRPr sz="1400">
              <a:solidFill>
                <a:schemeClr val="dk1"/>
              </a:solidFill>
              <a:latin typeface="Arial"/>
              <a:ea typeface="Arial"/>
              <a:cs typeface="Arial"/>
              <a:sym typeface="Arial"/>
            </a:endParaRPr>
          </a:p>
        </p:txBody>
      </p:sp>
      <p:sp>
        <p:nvSpPr>
          <p:cNvPr id="1819" name="Shape 1819"/>
          <p:cNvSpPr/>
          <p:nvPr/>
        </p:nvSpPr>
        <p:spPr>
          <a:xfrm>
            <a:off x="277671" y="2224620"/>
            <a:ext cx="2194800" cy="1241700"/>
          </a:xfrm>
          <a:prstGeom prst="cloudCallout">
            <a:avLst>
              <a:gd fmla="val -20833" name="adj1"/>
              <a:gd fmla="val 62500" name="adj2"/>
            </a:avLst>
          </a:prstGeom>
          <a:solidFill>
            <a:schemeClr val="lt2"/>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rgbClr val="1F497D"/>
                </a:solidFill>
                <a:latin typeface="Arial"/>
                <a:ea typeface="Arial"/>
                <a:cs typeface="Arial"/>
                <a:sym typeface="Arial"/>
              </a:rPr>
              <a:t>Convert input data to a format accepted by ML tools</a:t>
            </a:r>
            <a:endParaRPr sz="1100"/>
          </a:p>
        </p:txBody>
      </p:sp>
      <p:sp>
        <p:nvSpPr>
          <p:cNvPr id="1820" name="Shape 1820"/>
          <p:cNvSpPr/>
          <p:nvPr/>
        </p:nvSpPr>
        <p:spPr>
          <a:xfrm>
            <a:off x="6531196" y="1134065"/>
            <a:ext cx="2194800" cy="1241700"/>
          </a:xfrm>
          <a:prstGeom prst="cloudCallout">
            <a:avLst>
              <a:gd fmla="val -20833" name="adj1"/>
              <a:gd fmla="val 62500" name="adj2"/>
            </a:avLst>
          </a:prstGeom>
          <a:solidFill>
            <a:schemeClr val="lt2"/>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rgbClr val="1F497D"/>
                </a:solidFill>
                <a:latin typeface="Arial"/>
                <a:ea typeface="Arial"/>
                <a:cs typeface="Arial"/>
                <a:sym typeface="Arial"/>
              </a:rPr>
              <a:t>Measure the model score until it stops improving</a:t>
            </a:r>
            <a:endParaRPr sz="1100"/>
          </a:p>
        </p:txBody>
      </p:sp>
      <p:sp>
        <p:nvSpPr>
          <p:cNvPr id="1821" name="Shape 1821"/>
          <p:cNvSpPr txBox="1"/>
          <p:nvPr/>
        </p:nvSpPr>
        <p:spPr>
          <a:xfrm>
            <a:off x="3916137" y="3597721"/>
            <a:ext cx="589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Load</a:t>
            </a:r>
            <a:endParaRPr sz="1400">
              <a:solidFill>
                <a:schemeClr val="dk1"/>
              </a:solidFill>
              <a:latin typeface="Arial"/>
              <a:ea typeface="Arial"/>
              <a:cs typeface="Arial"/>
              <a:sym typeface="Arial"/>
            </a:endParaRPr>
          </a:p>
        </p:txBody>
      </p:sp>
      <p:cxnSp>
        <p:nvCxnSpPr>
          <p:cNvPr id="1822" name="Shape 1822"/>
          <p:cNvCxnSpPr>
            <a:stCxn id="1797" idx="3"/>
            <a:endCxn id="1798" idx="1"/>
          </p:cNvCxnSpPr>
          <p:nvPr/>
        </p:nvCxnSpPr>
        <p:spPr>
          <a:xfrm>
            <a:off x="3749000" y="1327914"/>
            <a:ext cx="274500" cy="0"/>
          </a:xfrm>
          <a:prstGeom prst="straightConnector1">
            <a:avLst/>
          </a:prstGeom>
          <a:noFill/>
          <a:ln cap="flat" cmpd="sng" w="10775">
            <a:solidFill>
              <a:schemeClr val="accent1"/>
            </a:solidFill>
            <a:prstDash val="solid"/>
            <a:round/>
            <a:headEnd len="sm" w="sm" type="none"/>
            <a:tailEnd len="med" w="med" type="stealth"/>
          </a:ln>
        </p:spPr>
      </p:cxnSp>
      <p:cxnSp>
        <p:nvCxnSpPr>
          <p:cNvPr id="1823" name="Shape 1823"/>
          <p:cNvCxnSpPr>
            <a:stCxn id="1798" idx="3"/>
            <a:endCxn id="1799" idx="1"/>
          </p:cNvCxnSpPr>
          <p:nvPr/>
        </p:nvCxnSpPr>
        <p:spPr>
          <a:xfrm>
            <a:off x="5070748" y="1327914"/>
            <a:ext cx="251700" cy="0"/>
          </a:xfrm>
          <a:prstGeom prst="straightConnector1">
            <a:avLst/>
          </a:prstGeom>
          <a:noFill/>
          <a:ln cap="flat" cmpd="sng" w="10775">
            <a:solidFill>
              <a:schemeClr val="accent1"/>
            </a:solidFill>
            <a:prstDash val="solid"/>
            <a:round/>
            <a:headEnd len="sm" w="sm" type="none"/>
            <a:tailEnd len="med" w="med" type="stealth"/>
          </a:ln>
        </p:spPr>
      </p:cxnSp>
      <p:cxnSp>
        <p:nvCxnSpPr>
          <p:cNvPr id="1824" name="Shape 1824"/>
          <p:cNvCxnSpPr>
            <a:stCxn id="1804" idx="5"/>
            <a:endCxn id="1797" idx="1"/>
          </p:cNvCxnSpPr>
          <p:nvPr/>
        </p:nvCxnSpPr>
        <p:spPr>
          <a:xfrm>
            <a:off x="2181344" y="1327914"/>
            <a:ext cx="520500" cy="0"/>
          </a:xfrm>
          <a:prstGeom prst="straightConnector1">
            <a:avLst/>
          </a:prstGeom>
          <a:noFill/>
          <a:ln cap="flat" cmpd="sng" w="10775">
            <a:solidFill>
              <a:schemeClr val="accent1"/>
            </a:solidFill>
            <a:prstDash val="solid"/>
            <a:round/>
            <a:headEnd len="sm" w="sm" type="none"/>
            <a:tailEnd len="med" w="med" type="stealth"/>
          </a:ln>
        </p:spPr>
      </p:cxnSp>
      <p:cxnSp>
        <p:nvCxnSpPr>
          <p:cNvPr id="1825" name="Shape 1825"/>
          <p:cNvCxnSpPr>
            <a:stCxn id="1801" idx="2"/>
            <a:endCxn id="1803" idx="0"/>
          </p:cNvCxnSpPr>
          <p:nvPr/>
        </p:nvCxnSpPr>
        <p:spPr>
          <a:xfrm flipH="1">
            <a:off x="4547131" y="3335971"/>
            <a:ext cx="633900" cy="643500"/>
          </a:xfrm>
          <a:prstGeom prst="bentConnector2">
            <a:avLst/>
          </a:prstGeom>
          <a:noFill/>
          <a:ln cap="flat" cmpd="sng" w="10775">
            <a:solidFill>
              <a:schemeClr val="accent1"/>
            </a:solidFill>
            <a:prstDash val="solid"/>
            <a:round/>
            <a:headEnd len="sm" w="sm" type="none"/>
            <a:tailEnd len="med" w="med" type="stealth"/>
          </a:ln>
        </p:spPr>
      </p:cxn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5" name="Shape 1585"/>
        <p:cNvGrpSpPr/>
        <p:nvPr/>
      </p:nvGrpSpPr>
      <p:grpSpPr>
        <a:xfrm>
          <a:off x="0" y="0"/>
          <a:ext cx="0" cy="0"/>
          <a:chOff x="0" y="0"/>
          <a:chExt cx="0" cy="0"/>
        </a:xfrm>
      </p:grpSpPr>
      <p:sp>
        <p:nvSpPr>
          <p:cNvPr id="1586" name="Shape 1586"/>
          <p:cNvSpPr txBox="1"/>
          <p:nvPr>
            <p:ph type="title"/>
          </p:nvPr>
        </p:nvSpPr>
        <p:spPr>
          <a:xfrm>
            <a:off x="428737" y="47628"/>
            <a:ext cx="8286600" cy="588000"/>
          </a:xfrm>
          <a:prstGeom prst="rect">
            <a:avLst/>
          </a:prstGeom>
          <a:noFill/>
          <a:ln>
            <a:noFill/>
          </a:ln>
        </p:spPr>
        <p:txBody>
          <a:bodyPr anchorCtr="0" anchor="b" bIns="0" lIns="0" spcFirstLastPara="1" rIns="0" wrap="square" tIns="0">
            <a:noAutofit/>
          </a:bodyPr>
          <a:lstStyle/>
          <a:p>
            <a:pPr indent="0" lvl="0" marL="0" marR="0" rtl="0" algn="l">
              <a:lnSpc>
                <a:spcPct val="95000"/>
              </a:lnSpc>
              <a:spcBef>
                <a:spcPts val="0"/>
              </a:spcBef>
              <a:spcAft>
                <a:spcPts val="0"/>
              </a:spcAft>
              <a:buNone/>
            </a:pPr>
            <a:r>
              <a:rPr b="0" i="0" lang="en" sz="2400" u="none" cap="none" strike="noStrike">
                <a:solidFill>
                  <a:schemeClr val="accent1"/>
                </a:solidFill>
                <a:latin typeface="Arial"/>
                <a:ea typeface="Arial"/>
                <a:cs typeface="Arial"/>
                <a:sym typeface="Arial"/>
              </a:rPr>
              <a:t>Forward-Looking Statements</a:t>
            </a:r>
            <a:endParaRPr b="0" i="0" sz="2400" u="none" cap="none" strike="noStrike">
              <a:solidFill>
                <a:schemeClr val="accent1"/>
              </a:solidFill>
              <a:latin typeface="Arial"/>
              <a:ea typeface="Arial"/>
              <a:cs typeface="Arial"/>
              <a:sym typeface="Arial"/>
            </a:endParaRPr>
          </a:p>
        </p:txBody>
      </p:sp>
      <p:sp>
        <p:nvSpPr>
          <p:cNvPr id="1587" name="Shape 1587"/>
          <p:cNvSpPr/>
          <p:nvPr/>
        </p:nvSpPr>
        <p:spPr>
          <a:xfrm>
            <a:off x="442655" y="770917"/>
            <a:ext cx="8285544" cy="3724110"/>
          </a:xfrm>
          <a:custGeom>
            <a:pathLst>
              <a:path extrusionOk="0" h="21600" w="21600">
                <a:moveTo>
                  <a:pt x="1133" y="0"/>
                </a:moveTo>
                <a:lnTo>
                  <a:pt x="819" y="740"/>
                </a:lnTo>
                <a:lnTo>
                  <a:pt x="185" y="740"/>
                </a:lnTo>
                <a:cubicBezTo>
                  <a:pt x="83" y="740"/>
                  <a:pt x="0" y="921"/>
                  <a:pt x="0" y="1143"/>
                </a:cubicBezTo>
                <a:lnTo>
                  <a:pt x="0" y="21197"/>
                </a:lnTo>
                <a:cubicBezTo>
                  <a:pt x="0" y="21420"/>
                  <a:pt x="83" y="21600"/>
                  <a:pt x="185" y="21600"/>
                </a:cubicBezTo>
                <a:lnTo>
                  <a:pt x="21416" y="21600"/>
                </a:lnTo>
                <a:cubicBezTo>
                  <a:pt x="21518" y="21600"/>
                  <a:pt x="21600" y="21420"/>
                  <a:pt x="21600" y="21197"/>
                </a:cubicBezTo>
                <a:lnTo>
                  <a:pt x="21600" y="1143"/>
                </a:lnTo>
                <a:cubicBezTo>
                  <a:pt x="21600" y="921"/>
                  <a:pt x="21518" y="740"/>
                  <a:pt x="21416" y="740"/>
                </a:cubicBezTo>
                <a:lnTo>
                  <a:pt x="1448" y="740"/>
                </a:lnTo>
                <a:lnTo>
                  <a:pt x="1133" y="0"/>
                </a:lnTo>
                <a:close/>
              </a:path>
            </a:pathLst>
          </a:custGeom>
          <a:solidFill>
            <a:schemeClr val="lt2">
              <a:alpha val="49800"/>
            </a:schemeClr>
          </a:solidFill>
          <a:ln>
            <a:noFill/>
          </a:ln>
        </p:spPr>
        <p:txBody>
          <a:bodyPr anchorCtr="0" anchor="t" bIns="237550" lIns="237550" spcFirstLastPara="1" rIns="237550" wrap="square" tIns="237550">
            <a:noAutofit/>
          </a:bodyPr>
          <a:lstStyle/>
          <a:p>
            <a:pPr indent="0" lvl="0" marL="12700" marR="0" rtl="0" algn="l">
              <a:lnSpc>
                <a:spcPct val="149888"/>
              </a:lnSpc>
              <a:spcBef>
                <a:spcPts val="0"/>
              </a:spcBef>
              <a:spcAft>
                <a:spcPts val="0"/>
              </a:spcAft>
              <a:buNone/>
            </a:pPr>
            <a:r>
              <a:t/>
            </a:r>
            <a:endParaRPr sz="1400">
              <a:solidFill>
                <a:schemeClr val="dk1"/>
              </a:solidFill>
              <a:latin typeface="Arial"/>
              <a:ea typeface="Arial"/>
              <a:cs typeface="Arial"/>
              <a:sym typeface="Arial"/>
            </a:endParaRPr>
          </a:p>
        </p:txBody>
      </p:sp>
      <p:sp>
        <p:nvSpPr>
          <p:cNvPr id="1588" name="Shape 1588"/>
          <p:cNvSpPr txBox="1"/>
          <p:nvPr/>
        </p:nvSpPr>
        <p:spPr>
          <a:xfrm>
            <a:off x="586272" y="1181138"/>
            <a:ext cx="7988100" cy="2963400"/>
          </a:xfrm>
          <a:prstGeom prst="rect">
            <a:avLst/>
          </a:prstGeom>
          <a:noFill/>
          <a:ln>
            <a:noFill/>
          </a:ln>
        </p:spPr>
        <p:txBody>
          <a:bodyPr anchorCtr="0" anchor="t" bIns="34275" lIns="68575" spcFirstLastPara="1" rIns="68575" wrap="square" tIns="34275">
            <a:noAutofit/>
          </a:bodyPr>
          <a:lstStyle/>
          <a:p>
            <a:pPr indent="-57150" lvl="0" marL="0" marR="0" rtl="0" algn="l">
              <a:lnSpc>
                <a:spcPct val="100000"/>
              </a:lnSpc>
              <a:spcBef>
                <a:spcPts val="0"/>
              </a:spcBef>
              <a:spcAft>
                <a:spcPts val="0"/>
              </a:spcAft>
              <a:buClr>
                <a:srgbClr val="7F7F7F"/>
              </a:buClr>
              <a:buSzPts val="900"/>
              <a:buFont typeface="Arial"/>
              <a:buChar char="​"/>
            </a:pPr>
            <a:r>
              <a:rPr lang="en" sz="900">
                <a:solidFill>
                  <a:srgbClr val="5C646A"/>
                </a:solidFill>
                <a:latin typeface="Arial"/>
                <a:ea typeface="Arial"/>
                <a:cs typeface="Arial"/>
                <a:sym typeface="Arial"/>
              </a:rPr>
              <a:t>Statement under the Private Securities Litigation Reform Act of 1995:</a:t>
            </a:r>
            <a:endParaRPr sz="1100"/>
          </a:p>
          <a:p>
            <a:pPr indent="-57150" lvl="0" marL="0" marR="0" rtl="0" algn="l">
              <a:lnSpc>
                <a:spcPct val="100000"/>
              </a:lnSpc>
              <a:spcBef>
                <a:spcPts val="1100"/>
              </a:spcBef>
              <a:spcAft>
                <a:spcPts val="0"/>
              </a:spcAft>
              <a:buClr>
                <a:srgbClr val="7F7F7F"/>
              </a:buClr>
              <a:buSzPts val="900"/>
              <a:buFont typeface="Arial"/>
              <a:buChar char="​"/>
            </a:pPr>
            <a:r>
              <a:rPr lang="en" sz="900">
                <a:solidFill>
                  <a:srgbClr val="5C646A"/>
                </a:solidFill>
                <a:latin typeface="Arial"/>
                <a:ea typeface="Arial"/>
                <a:cs typeface="Arial"/>
                <a:sym typeface="Arial"/>
              </a:rPr>
              <a:t>This presentation may contain forward-looking statements that involve risks, uncertainties, and assumptions. If any such uncertainties materialize or if any of the assumptions proves incorrect, the results of salesforce.com, inc.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endParaRPr sz="1100"/>
          </a:p>
          <a:p>
            <a:pPr indent="-57150" lvl="0" marL="0" marR="0" rtl="0" algn="l">
              <a:lnSpc>
                <a:spcPct val="100000"/>
              </a:lnSpc>
              <a:spcBef>
                <a:spcPts val="1100"/>
              </a:spcBef>
              <a:spcAft>
                <a:spcPts val="0"/>
              </a:spcAft>
              <a:buClr>
                <a:srgbClr val="7F7F7F"/>
              </a:buClr>
              <a:buSzPts val="900"/>
              <a:buFont typeface="Arial"/>
              <a:buChar char="​"/>
            </a:pPr>
            <a:r>
              <a:rPr lang="en" sz="900">
                <a:solidFill>
                  <a:srgbClr val="5C646A"/>
                </a:solidFill>
                <a:latin typeface="Arial"/>
                <a:ea typeface="Arial"/>
                <a:cs typeface="Arial"/>
                <a:sym typeface="Arial"/>
              </a:rPr>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non-salesforce.com products, and utilization and selling to larger enterprise customers. Further information on potential factors that could affect the financial results of salesforce.com, inc.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endParaRPr sz="1100"/>
          </a:p>
          <a:p>
            <a:pPr indent="-57150" lvl="0" marL="0" marR="0" rtl="0" algn="l">
              <a:lnSpc>
                <a:spcPct val="100000"/>
              </a:lnSpc>
              <a:spcBef>
                <a:spcPts val="1100"/>
              </a:spcBef>
              <a:spcAft>
                <a:spcPts val="0"/>
              </a:spcAft>
              <a:buClr>
                <a:srgbClr val="7F7F7F"/>
              </a:buClr>
              <a:buSzPts val="900"/>
              <a:buFont typeface="Arial"/>
              <a:buChar char="​"/>
            </a:pPr>
            <a:r>
              <a:rPr lang="en" sz="900">
                <a:solidFill>
                  <a:srgbClr val="5C646A"/>
                </a:solidFill>
                <a:latin typeface="Arial"/>
                <a:ea typeface="Arial"/>
                <a:cs typeface="Arial"/>
                <a:sym typeface="Arial"/>
              </a:rPr>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Salesforce.com, inc. assumes no obligation and does not intend to update these forward-looking statements.</a:t>
            </a:r>
            <a:endParaRPr sz="1100"/>
          </a:p>
          <a:p>
            <a:pPr indent="0" lvl="0" marL="0" marR="0" rtl="0" algn="l">
              <a:lnSpc>
                <a:spcPct val="100000"/>
              </a:lnSpc>
              <a:spcBef>
                <a:spcPts val="1100"/>
              </a:spcBef>
              <a:spcAft>
                <a:spcPts val="0"/>
              </a:spcAft>
              <a:buClr>
                <a:srgbClr val="7F7F7F"/>
              </a:buClr>
              <a:buSzPts val="900"/>
              <a:buFont typeface="Arial"/>
              <a:buNone/>
            </a:pPr>
            <a:r>
              <a:t/>
            </a:r>
            <a:endParaRPr sz="900">
              <a:solidFill>
                <a:srgbClr val="5C646A"/>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9" name="Shape 1829"/>
        <p:cNvGrpSpPr/>
        <p:nvPr/>
      </p:nvGrpSpPr>
      <p:grpSpPr>
        <a:xfrm>
          <a:off x="0" y="0"/>
          <a:ext cx="0" cy="0"/>
          <a:chOff x="0" y="0"/>
          <a:chExt cx="0" cy="0"/>
        </a:xfrm>
      </p:grpSpPr>
      <p:sp>
        <p:nvSpPr>
          <p:cNvPr id="1830" name="Shape 1830"/>
          <p:cNvSpPr txBox="1"/>
          <p:nvPr>
            <p:ph type="title"/>
          </p:nvPr>
        </p:nvSpPr>
        <p:spPr>
          <a:xfrm>
            <a:off x="428737" y="47628"/>
            <a:ext cx="8286600" cy="527700"/>
          </a:xfrm>
          <a:prstGeom prst="rect">
            <a:avLst/>
          </a:prstGeom>
          <a:noFill/>
          <a:ln>
            <a:noFill/>
          </a:ln>
        </p:spPr>
        <p:txBody>
          <a:bodyPr anchorCtr="0" anchor="b" bIns="0" lIns="0" spcFirstLastPara="1" rIns="0" wrap="square" tIns="0">
            <a:noAutofit/>
          </a:bodyPr>
          <a:lstStyle/>
          <a:p>
            <a:pPr indent="0" lvl="0" marL="0" marR="0" rtl="0" algn="l">
              <a:lnSpc>
                <a:spcPct val="95000"/>
              </a:lnSpc>
              <a:spcBef>
                <a:spcPts val="0"/>
              </a:spcBef>
              <a:spcAft>
                <a:spcPts val="0"/>
              </a:spcAft>
              <a:buNone/>
            </a:pPr>
            <a:r>
              <a:rPr b="0" i="0" lang="en" sz="2400" u="none" cap="none" strike="noStrike">
                <a:solidFill>
                  <a:schemeClr val="accent1"/>
                </a:solidFill>
                <a:latin typeface="Arial"/>
                <a:ea typeface="Arial"/>
                <a:cs typeface="Arial"/>
                <a:sym typeface="Arial"/>
              </a:rPr>
              <a:t>How Good is the Model?</a:t>
            </a:r>
            <a:endParaRPr/>
          </a:p>
        </p:txBody>
      </p:sp>
      <p:sp>
        <p:nvSpPr>
          <p:cNvPr id="1831" name="Shape 1831"/>
          <p:cNvSpPr txBox="1"/>
          <p:nvPr>
            <p:ph idx="3" type="body"/>
          </p:nvPr>
        </p:nvSpPr>
        <p:spPr>
          <a:xfrm>
            <a:off x="428737" y="716240"/>
            <a:ext cx="8286600" cy="276900"/>
          </a:xfrm>
          <a:prstGeom prst="rect">
            <a:avLst/>
          </a:prstGeom>
          <a:noFill/>
          <a:ln>
            <a:noFill/>
          </a:ln>
        </p:spPr>
        <p:txBody>
          <a:bodyPr anchorCtr="0" anchor="t" bIns="0" lIns="0" spcFirstLastPara="1" rIns="0" wrap="square" tIns="0">
            <a:noAutofit/>
          </a:bodyPr>
          <a:lstStyle/>
          <a:p>
            <a:pPr indent="-114300" lvl="0" marL="0" marR="0" rtl="0" algn="l">
              <a:lnSpc>
                <a:spcPct val="100000"/>
              </a:lnSpc>
              <a:spcBef>
                <a:spcPts val="0"/>
              </a:spcBef>
              <a:spcAft>
                <a:spcPts val="0"/>
              </a:spcAft>
              <a:buClr>
                <a:srgbClr val="7F7F7F"/>
              </a:buClr>
              <a:buSzPts val="1800"/>
              <a:buFont typeface="Arial"/>
              <a:buChar char="​"/>
            </a:pPr>
            <a:r>
              <a:rPr b="0" i="0" lang="en" sz="1800" u="none" cap="none" strike="noStrike">
                <a:solidFill>
                  <a:schemeClr val="accent2"/>
                </a:solidFill>
                <a:latin typeface="Arial"/>
                <a:ea typeface="Arial"/>
                <a:cs typeface="Arial"/>
                <a:sym typeface="Arial"/>
              </a:rPr>
              <a:t>Generate the “score” for each model to see how well it fits input data</a:t>
            </a:r>
            <a:endParaRPr b="0" i="0" sz="1800" u="none" cap="none" strike="noStrike">
              <a:solidFill>
                <a:schemeClr val="accent2"/>
              </a:solidFill>
              <a:latin typeface="Arial"/>
              <a:ea typeface="Arial"/>
              <a:cs typeface="Arial"/>
              <a:sym typeface="Arial"/>
            </a:endParaRPr>
          </a:p>
        </p:txBody>
      </p:sp>
      <p:graphicFrame>
        <p:nvGraphicFramePr>
          <p:cNvPr id="1832" name="Shape 1832"/>
          <p:cNvGraphicFramePr/>
          <p:nvPr/>
        </p:nvGraphicFramePr>
        <p:xfrm>
          <a:off x="450872" y="1270510"/>
          <a:ext cx="3000000" cy="3000000"/>
        </p:xfrm>
        <a:graphic>
          <a:graphicData uri="http://schemas.openxmlformats.org/drawingml/2006/table">
            <a:tbl>
              <a:tblPr bandRow="1" firstRow="1">
                <a:noFill/>
                <a:tableStyleId>{01A020FE-CFB5-4DA3-8C3C-CF4098609ACB}</a:tableStyleId>
              </a:tblPr>
              <a:tblGrid>
                <a:gridCol w="2101250"/>
                <a:gridCol w="1361125"/>
                <a:gridCol w="1054875"/>
                <a:gridCol w="3683550"/>
              </a:tblGrid>
              <a:tr h="420500">
                <a:tc>
                  <a:txBody>
                    <a:bodyPr>
                      <a:noAutofit/>
                    </a:bodyPr>
                    <a:lstStyle/>
                    <a:p>
                      <a:pPr indent="0" lvl="0" marL="0" marR="0" rtl="0" algn="l">
                        <a:spcBef>
                          <a:spcPts val="0"/>
                        </a:spcBef>
                        <a:spcAft>
                          <a:spcPts val="0"/>
                        </a:spcAft>
                        <a:buNone/>
                      </a:pPr>
                      <a:r>
                        <a:rPr lang="en" sz="1400" u="none" cap="none" strike="noStrike"/>
                        <a:t>Model</a:t>
                      </a:r>
                      <a:endParaRPr sz="1400"/>
                    </a:p>
                  </a:txBody>
                  <a:tcPr marT="34300" marB="34300" marR="68600" marL="68600"/>
                </a:tc>
                <a:tc>
                  <a:txBody>
                    <a:bodyPr>
                      <a:noAutofit/>
                    </a:bodyPr>
                    <a:lstStyle/>
                    <a:p>
                      <a:pPr indent="0" lvl="0" marL="0" marR="0" rtl="0" algn="r">
                        <a:spcBef>
                          <a:spcPts val="0"/>
                        </a:spcBef>
                        <a:spcAft>
                          <a:spcPts val="0"/>
                        </a:spcAft>
                        <a:buNone/>
                      </a:pPr>
                      <a:r>
                        <a:rPr lang="en" sz="1400"/>
                        <a:t>Training Score</a:t>
                      </a:r>
                      <a:endParaRPr sz="1400"/>
                    </a:p>
                  </a:txBody>
                  <a:tcPr marT="34300" marB="34300" marR="68600" marL="68600"/>
                </a:tc>
                <a:tc>
                  <a:txBody>
                    <a:bodyPr>
                      <a:noAutofit/>
                    </a:bodyPr>
                    <a:lstStyle/>
                    <a:p>
                      <a:pPr indent="0" lvl="0" marL="0" marR="0" rtl="0" algn="r">
                        <a:spcBef>
                          <a:spcPts val="0"/>
                        </a:spcBef>
                        <a:spcAft>
                          <a:spcPts val="0"/>
                        </a:spcAft>
                        <a:buNone/>
                      </a:pPr>
                      <a:r>
                        <a:rPr lang="en" sz="1400"/>
                        <a:t>Test Score</a:t>
                      </a:r>
                      <a:endParaRPr sz="1400"/>
                    </a:p>
                  </a:txBody>
                  <a:tcPr marT="34300" marB="34300" marR="68600" marL="68600"/>
                </a:tc>
                <a:tc>
                  <a:txBody>
                    <a:bodyPr>
                      <a:noAutofit/>
                    </a:bodyPr>
                    <a:lstStyle/>
                    <a:p>
                      <a:pPr indent="0" lvl="0" marL="0" marR="0" rtl="0" algn="l">
                        <a:spcBef>
                          <a:spcPts val="0"/>
                        </a:spcBef>
                        <a:spcAft>
                          <a:spcPts val="0"/>
                        </a:spcAft>
                        <a:buNone/>
                      </a:pPr>
                      <a:r>
                        <a:rPr lang="en" sz="1400"/>
                        <a:t>Comments</a:t>
                      </a:r>
                      <a:endParaRPr sz="1400"/>
                    </a:p>
                  </a:txBody>
                  <a:tcPr marT="34300" marB="34300" marR="68600" marL="68600"/>
                </a:tc>
              </a:tr>
              <a:tr h="372100">
                <a:tc>
                  <a:txBody>
                    <a:bodyPr>
                      <a:noAutofit/>
                    </a:bodyPr>
                    <a:lstStyle/>
                    <a:p>
                      <a:pPr indent="0" lvl="0" marL="0" marR="0" rtl="0" algn="l">
                        <a:spcBef>
                          <a:spcPts val="0"/>
                        </a:spcBef>
                        <a:spcAft>
                          <a:spcPts val="0"/>
                        </a:spcAft>
                        <a:buNone/>
                      </a:pPr>
                      <a:r>
                        <a:rPr lang="en" sz="1400"/>
                        <a:t> Simple Linear</a:t>
                      </a:r>
                      <a:endParaRPr sz="1400"/>
                    </a:p>
                  </a:txBody>
                  <a:tcPr marT="34300" marB="34300" marR="68600" marL="68600"/>
                </a:tc>
                <a:tc>
                  <a:txBody>
                    <a:bodyPr>
                      <a:noAutofit/>
                    </a:bodyPr>
                    <a:lstStyle/>
                    <a:p>
                      <a:pPr indent="0" lvl="0" marL="0" marR="0" rtl="0" algn="r">
                        <a:spcBef>
                          <a:spcPts val="0"/>
                        </a:spcBef>
                        <a:spcAft>
                          <a:spcPts val="0"/>
                        </a:spcAft>
                        <a:buNone/>
                      </a:pPr>
                      <a:r>
                        <a:rPr lang="en" sz="1400"/>
                        <a:t>0.0014</a:t>
                      </a:r>
                      <a:endParaRPr sz="1400"/>
                    </a:p>
                  </a:txBody>
                  <a:tcPr marT="34300" marB="34300" marR="68600" marL="68600"/>
                </a:tc>
                <a:tc>
                  <a:txBody>
                    <a:bodyPr>
                      <a:noAutofit/>
                    </a:bodyPr>
                    <a:lstStyle/>
                    <a:p>
                      <a:pPr indent="0" lvl="0" marL="0" marR="0" rtl="0" algn="r">
                        <a:spcBef>
                          <a:spcPts val="0"/>
                        </a:spcBef>
                        <a:spcAft>
                          <a:spcPts val="0"/>
                        </a:spcAft>
                        <a:buNone/>
                      </a:pPr>
                      <a:r>
                        <a:rPr lang="en" sz="1400"/>
                        <a:t>-0.0052</a:t>
                      </a:r>
                      <a:endParaRPr sz="1100"/>
                    </a:p>
                  </a:txBody>
                  <a:tcPr marT="34300" marB="34300" marR="68600" marL="68600"/>
                </a:tc>
                <a:tc>
                  <a:txBody>
                    <a:bodyPr>
                      <a:noAutofit/>
                    </a:bodyPr>
                    <a:lstStyle/>
                    <a:p>
                      <a:pPr indent="0" lvl="0" marL="0" marR="0" rtl="0" algn="l">
                        <a:spcBef>
                          <a:spcPts val="0"/>
                        </a:spcBef>
                        <a:spcAft>
                          <a:spcPts val="0"/>
                        </a:spcAft>
                        <a:buNone/>
                      </a:pPr>
                      <a:r>
                        <a:rPr lang="en" sz="1400"/>
                        <a:t>Not useful</a:t>
                      </a:r>
                      <a:endParaRPr sz="1100"/>
                    </a:p>
                  </a:txBody>
                  <a:tcPr marT="34300" marB="34300" marR="68600" marL="68600"/>
                </a:tc>
              </a:tr>
              <a:tr h="372100">
                <a:tc>
                  <a:txBody>
                    <a:bodyPr>
                      <a:noAutofit/>
                    </a:bodyPr>
                    <a:lstStyle/>
                    <a:p>
                      <a:pPr indent="0" lvl="0" marL="0" marR="0" rtl="0" algn="l">
                        <a:spcBef>
                          <a:spcPts val="0"/>
                        </a:spcBef>
                        <a:spcAft>
                          <a:spcPts val="0"/>
                        </a:spcAft>
                        <a:buNone/>
                      </a:pPr>
                      <a:r>
                        <a:rPr lang="en" sz="1400"/>
                        <a:t>Trigonometric</a:t>
                      </a:r>
                      <a:endParaRPr sz="1400"/>
                    </a:p>
                  </a:txBody>
                  <a:tcPr marT="34300" marB="34300" marR="68600" marL="68600"/>
                </a:tc>
                <a:tc>
                  <a:txBody>
                    <a:bodyPr>
                      <a:noAutofit/>
                    </a:bodyPr>
                    <a:lstStyle/>
                    <a:p>
                      <a:pPr indent="0" lvl="0" marL="0" marR="0" rtl="0" algn="r">
                        <a:spcBef>
                          <a:spcPts val="0"/>
                        </a:spcBef>
                        <a:spcAft>
                          <a:spcPts val="0"/>
                        </a:spcAft>
                        <a:buNone/>
                      </a:pPr>
                      <a:r>
                        <a:rPr lang="en" sz="1400"/>
                        <a:t>0.7284</a:t>
                      </a:r>
                      <a:endParaRPr sz="1100"/>
                    </a:p>
                  </a:txBody>
                  <a:tcPr marT="34300" marB="34300" marR="68600" marL="68600"/>
                </a:tc>
                <a:tc>
                  <a:txBody>
                    <a:bodyPr>
                      <a:noAutofit/>
                    </a:bodyPr>
                    <a:lstStyle/>
                    <a:p>
                      <a:pPr indent="0" lvl="0" marL="0" marR="0" rtl="0" algn="r">
                        <a:spcBef>
                          <a:spcPts val="0"/>
                        </a:spcBef>
                        <a:spcAft>
                          <a:spcPts val="0"/>
                        </a:spcAft>
                        <a:buNone/>
                      </a:pPr>
                      <a:r>
                        <a:rPr lang="en" sz="1400"/>
                        <a:t>0.7148</a:t>
                      </a:r>
                      <a:endParaRPr sz="1100"/>
                    </a:p>
                  </a:txBody>
                  <a:tcPr marT="34300" marB="34300" marR="68600" marL="68600"/>
                </a:tc>
                <a:tc>
                  <a:txBody>
                    <a:bodyPr>
                      <a:noAutofit/>
                    </a:bodyPr>
                    <a:lstStyle/>
                    <a:p>
                      <a:pPr indent="0" lvl="0" marL="0" marR="0" rtl="0" algn="l">
                        <a:spcBef>
                          <a:spcPts val="0"/>
                        </a:spcBef>
                        <a:spcAft>
                          <a:spcPts val="0"/>
                        </a:spcAft>
                        <a:buNone/>
                      </a:pPr>
                      <a:r>
                        <a:rPr lang="en" sz="1400"/>
                        <a:t>Periodic, but functions are complicated</a:t>
                      </a:r>
                      <a:endParaRPr sz="1100"/>
                    </a:p>
                  </a:txBody>
                  <a:tcPr marT="34300" marB="34300" marR="68600" marL="68600"/>
                </a:tc>
              </a:tr>
              <a:tr h="372100">
                <a:tc>
                  <a:txBody>
                    <a:bodyPr>
                      <a:noAutofit/>
                    </a:bodyPr>
                    <a:lstStyle/>
                    <a:p>
                      <a:pPr indent="0" lvl="0" marL="0" marR="0" rtl="0" algn="l">
                        <a:spcBef>
                          <a:spcPts val="0"/>
                        </a:spcBef>
                        <a:spcAft>
                          <a:spcPts val="0"/>
                        </a:spcAft>
                        <a:buNone/>
                      </a:pPr>
                      <a:r>
                        <a:rPr lang="en" sz="1400"/>
                        <a:t>Prediction Hour/Day</a:t>
                      </a:r>
                      <a:endParaRPr sz="1400"/>
                    </a:p>
                  </a:txBody>
                  <a:tcPr marT="34300" marB="34300" marR="68600" marL="68600"/>
                </a:tc>
                <a:tc>
                  <a:txBody>
                    <a:bodyPr>
                      <a:noAutofit/>
                    </a:bodyPr>
                    <a:lstStyle/>
                    <a:p>
                      <a:pPr indent="0" lvl="0" marL="0" marR="0" rtl="0" algn="r">
                        <a:spcBef>
                          <a:spcPts val="0"/>
                        </a:spcBef>
                        <a:spcAft>
                          <a:spcPts val="0"/>
                        </a:spcAft>
                        <a:buNone/>
                      </a:pPr>
                      <a:r>
                        <a:rPr lang="en" sz="1400"/>
                        <a:t>0.8280</a:t>
                      </a:r>
                      <a:endParaRPr sz="1100"/>
                    </a:p>
                  </a:txBody>
                  <a:tcPr marT="34300" marB="34300" marR="68600" marL="68600"/>
                </a:tc>
                <a:tc>
                  <a:txBody>
                    <a:bodyPr>
                      <a:noAutofit/>
                    </a:bodyPr>
                    <a:lstStyle/>
                    <a:p>
                      <a:pPr indent="0" lvl="0" marL="0" marR="0" rtl="0" algn="r">
                        <a:spcBef>
                          <a:spcPts val="0"/>
                        </a:spcBef>
                        <a:spcAft>
                          <a:spcPts val="0"/>
                        </a:spcAft>
                        <a:buNone/>
                      </a:pPr>
                      <a:r>
                        <a:rPr lang="en" sz="1400"/>
                        <a:t>0.8048</a:t>
                      </a:r>
                      <a:endParaRPr sz="1100"/>
                    </a:p>
                  </a:txBody>
                  <a:tcPr marT="34300" marB="34300" marR="68600" marL="68600"/>
                </a:tc>
                <a:tc>
                  <a:txBody>
                    <a:bodyPr>
                      <a:noAutofit/>
                    </a:bodyPr>
                    <a:lstStyle/>
                    <a:p>
                      <a:pPr indent="0" lvl="0" marL="0" marR="0" rtl="0" algn="l">
                        <a:spcBef>
                          <a:spcPts val="0"/>
                        </a:spcBef>
                        <a:spcAft>
                          <a:spcPts val="0"/>
                        </a:spcAft>
                        <a:buNone/>
                      </a:pPr>
                      <a:r>
                        <a:rPr lang="en" sz="1400"/>
                        <a:t>Each day has the same pattern</a:t>
                      </a:r>
                      <a:endParaRPr sz="1100"/>
                    </a:p>
                  </a:txBody>
                  <a:tcPr marT="34300" marB="34300" marR="68600" marL="68600"/>
                </a:tc>
              </a:tr>
              <a:tr h="372100">
                <a:tc>
                  <a:txBody>
                    <a:bodyPr>
                      <a:noAutofit/>
                    </a:bodyPr>
                    <a:lstStyle/>
                    <a:p>
                      <a:pPr indent="0" lvl="0" marL="0" marR="0" rtl="0" algn="l">
                        <a:spcBef>
                          <a:spcPts val="0"/>
                        </a:spcBef>
                        <a:spcAft>
                          <a:spcPts val="0"/>
                        </a:spcAft>
                        <a:buNone/>
                      </a:pPr>
                      <a:r>
                        <a:rPr lang="en" sz="1400"/>
                        <a:t>Prediction Hour/Week</a:t>
                      </a:r>
                      <a:endParaRPr sz="1400"/>
                    </a:p>
                  </a:txBody>
                  <a:tcPr marT="34300" marB="34300" marR="68600" marL="68600"/>
                </a:tc>
                <a:tc>
                  <a:txBody>
                    <a:bodyPr>
                      <a:noAutofit/>
                    </a:bodyPr>
                    <a:lstStyle/>
                    <a:p>
                      <a:pPr indent="0" lvl="0" marL="0" marR="0" rtl="0" algn="r">
                        <a:spcBef>
                          <a:spcPts val="0"/>
                        </a:spcBef>
                        <a:spcAft>
                          <a:spcPts val="0"/>
                        </a:spcAft>
                        <a:buNone/>
                      </a:pPr>
                      <a:r>
                        <a:rPr lang="en" sz="1400"/>
                        <a:t>0.9240</a:t>
                      </a:r>
                      <a:endParaRPr sz="1100"/>
                    </a:p>
                  </a:txBody>
                  <a:tcPr marT="34300" marB="34300" marR="68600" marL="68600"/>
                </a:tc>
                <a:tc>
                  <a:txBody>
                    <a:bodyPr>
                      <a:noAutofit/>
                    </a:bodyPr>
                    <a:lstStyle/>
                    <a:p>
                      <a:pPr indent="0" lvl="0" marL="0" marR="0" rtl="0" algn="r">
                        <a:spcBef>
                          <a:spcPts val="0"/>
                        </a:spcBef>
                        <a:spcAft>
                          <a:spcPts val="0"/>
                        </a:spcAft>
                        <a:buNone/>
                      </a:pPr>
                      <a:r>
                        <a:rPr lang="en" sz="1400"/>
                        <a:t>0.8918</a:t>
                      </a:r>
                      <a:endParaRPr sz="1100"/>
                    </a:p>
                  </a:txBody>
                  <a:tcPr marT="34300" marB="34300" marR="68600" marL="68600"/>
                </a:tc>
                <a:tc>
                  <a:txBody>
                    <a:bodyPr>
                      <a:noAutofit/>
                    </a:bodyPr>
                    <a:lstStyle/>
                    <a:p>
                      <a:pPr indent="0" lvl="0" marL="0" marR="0" rtl="0" algn="l">
                        <a:spcBef>
                          <a:spcPts val="0"/>
                        </a:spcBef>
                        <a:spcAft>
                          <a:spcPts val="0"/>
                        </a:spcAft>
                        <a:buNone/>
                      </a:pPr>
                      <a:r>
                        <a:rPr lang="en" sz="1400"/>
                        <a:t>Does not make good prediction on holidays</a:t>
                      </a:r>
                      <a:endParaRPr sz="1100"/>
                    </a:p>
                  </a:txBody>
                  <a:tcPr marT="34300" marB="34300" marR="68600" marL="68600"/>
                </a:tc>
              </a:tr>
              <a:tr h="372100">
                <a:tc>
                  <a:txBody>
                    <a:bodyPr>
                      <a:noAutofit/>
                    </a:bodyPr>
                    <a:lstStyle/>
                    <a:p>
                      <a:pPr indent="0" lvl="0" marL="0" marR="0" rtl="0" algn="l">
                        <a:spcBef>
                          <a:spcPts val="0"/>
                        </a:spcBef>
                        <a:spcAft>
                          <a:spcPts val="0"/>
                        </a:spcAft>
                        <a:buNone/>
                      </a:pPr>
                      <a:r>
                        <a:rPr lang="en" sz="1400"/>
                        <a:t>Prediction incl. Holidays</a:t>
                      </a:r>
                      <a:endParaRPr sz="1400"/>
                    </a:p>
                  </a:txBody>
                  <a:tcPr marT="34300" marB="34300" marR="68600" marL="68600"/>
                </a:tc>
                <a:tc>
                  <a:txBody>
                    <a:bodyPr>
                      <a:noAutofit/>
                    </a:bodyPr>
                    <a:lstStyle/>
                    <a:p>
                      <a:pPr indent="0" lvl="0" marL="0" marR="0" rtl="0" algn="r">
                        <a:spcBef>
                          <a:spcPts val="0"/>
                        </a:spcBef>
                        <a:spcAft>
                          <a:spcPts val="0"/>
                        </a:spcAft>
                        <a:buNone/>
                      </a:pPr>
                      <a:r>
                        <a:rPr lang="en" sz="1400"/>
                        <a:t>0.9520</a:t>
                      </a:r>
                      <a:endParaRPr sz="1100"/>
                    </a:p>
                  </a:txBody>
                  <a:tcPr marT="34300" marB="34300" marR="68600" marL="68600"/>
                </a:tc>
                <a:tc>
                  <a:txBody>
                    <a:bodyPr>
                      <a:noAutofit/>
                    </a:bodyPr>
                    <a:lstStyle/>
                    <a:p>
                      <a:pPr indent="0" lvl="0" marL="0" marR="0" rtl="0" algn="r">
                        <a:spcBef>
                          <a:spcPts val="0"/>
                        </a:spcBef>
                        <a:spcAft>
                          <a:spcPts val="0"/>
                        </a:spcAft>
                        <a:buNone/>
                      </a:pPr>
                      <a:r>
                        <a:rPr lang="en" sz="1400"/>
                        <a:t>0.9444</a:t>
                      </a:r>
                      <a:endParaRPr sz="1100"/>
                    </a:p>
                  </a:txBody>
                  <a:tcPr marT="34300" marB="34300" marR="68600" marL="68600"/>
                </a:tc>
                <a:tc>
                  <a:txBody>
                    <a:bodyPr>
                      <a:noAutofit/>
                    </a:bodyPr>
                    <a:lstStyle/>
                    <a:p>
                      <a:pPr indent="0" lvl="0" marL="0" marR="0" rtl="0" algn="l">
                        <a:lnSpc>
                          <a:spcPct val="100000"/>
                        </a:lnSpc>
                        <a:spcBef>
                          <a:spcPts val="0"/>
                        </a:spcBef>
                        <a:spcAft>
                          <a:spcPts val="0"/>
                        </a:spcAft>
                        <a:buClr>
                          <a:schemeClr val="dk1"/>
                        </a:buClr>
                        <a:buSzPts val="1400"/>
                        <a:buFont typeface="Arial"/>
                        <a:buNone/>
                      </a:pPr>
                      <a:r>
                        <a:rPr lang="en" sz="1400"/>
                        <a:t>Does not make good prediction on Sundays</a:t>
                      </a:r>
                      <a:endParaRPr sz="1100"/>
                    </a:p>
                  </a:txBody>
                  <a:tcPr marT="34300" marB="34300" marR="68600" marL="68600"/>
                </a:tc>
              </a:tr>
              <a:tr h="372100">
                <a:tc>
                  <a:txBody>
                    <a:bodyPr>
                      <a:noAutofit/>
                    </a:bodyPr>
                    <a:lstStyle/>
                    <a:p>
                      <a:pPr indent="0" lvl="0" marL="0" marR="0" rtl="0" algn="l">
                        <a:spcBef>
                          <a:spcPts val="0"/>
                        </a:spcBef>
                        <a:spcAft>
                          <a:spcPts val="0"/>
                        </a:spcAft>
                        <a:buNone/>
                      </a:pPr>
                      <a:r>
                        <a:rPr lang="en" sz="1400"/>
                        <a:t>Prediction incl. Sundays</a:t>
                      </a:r>
                      <a:endParaRPr sz="1400"/>
                    </a:p>
                  </a:txBody>
                  <a:tcPr marT="34300" marB="34300" marR="68600" marL="68600"/>
                </a:tc>
                <a:tc>
                  <a:txBody>
                    <a:bodyPr>
                      <a:noAutofit/>
                    </a:bodyPr>
                    <a:lstStyle/>
                    <a:p>
                      <a:pPr indent="0" lvl="0" marL="0" marR="0" rtl="0" algn="r">
                        <a:lnSpc>
                          <a:spcPct val="100000"/>
                        </a:lnSpc>
                        <a:spcBef>
                          <a:spcPts val="0"/>
                        </a:spcBef>
                        <a:spcAft>
                          <a:spcPts val="0"/>
                        </a:spcAft>
                        <a:buClr>
                          <a:schemeClr val="dk1"/>
                        </a:buClr>
                        <a:buSzPts val="1400"/>
                        <a:buFont typeface="Arial"/>
                        <a:buNone/>
                      </a:pPr>
                      <a:r>
                        <a:rPr lang="en" sz="1400"/>
                        <a:t>0.9522</a:t>
                      </a:r>
                      <a:endParaRPr sz="1400"/>
                    </a:p>
                  </a:txBody>
                  <a:tcPr marT="34300" marB="34300" marR="68600" marL="68600"/>
                </a:tc>
                <a:tc>
                  <a:txBody>
                    <a:bodyPr>
                      <a:noAutofit/>
                    </a:bodyPr>
                    <a:lstStyle/>
                    <a:p>
                      <a:pPr indent="0" lvl="0" marL="0" marR="0" rtl="0" algn="r">
                        <a:lnSpc>
                          <a:spcPct val="100000"/>
                        </a:lnSpc>
                        <a:spcBef>
                          <a:spcPts val="0"/>
                        </a:spcBef>
                        <a:spcAft>
                          <a:spcPts val="0"/>
                        </a:spcAft>
                        <a:buClr>
                          <a:schemeClr val="dk1"/>
                        </a:buClr>
                        <a:buSzPts val="1400"/>
                        <a:buFont typeface="Arial"/>
                        <a:buNone/>
                      </a:pPr>
                      <a:r>
                        <a:rPr lang="en" sz="1400"/>
                        <a:t>0.9504</a:t>
                      </a:r>
                      <a:endParaRPr sz="1400"/>
                    </a:p>
                  </a:txBody>
                  <a:tcPr marT="34300" marB="34300" marR="68600" marL="68600"/>
                </a:tc>
                <a:tc>
                  <a:txBody>
                    <a:bodyPr>
                      <a:noAutofit/>
                    </a:bodyPr>
                    <a:lstStyle/>
                    <a:p>
                      <a:pPr indent="0" lvl="0" marL="0" marR="0" rtl="0" algn="l">
                        <a:lnSpc>
                          <a:spcPct val="100000"/>
                        </a:lnSpc>
                        <a:spcBef>
                          <a:spcPts val="0"/>
                        </a:spcBef>
                        <a:spcAft>
                          <a:spcPts val="0"/>
                        </a:spcAft>
                        <a:buClr>
                          <a:schemeClr val="dk1"/>
                        </a:buClr>
                        <a:buSzPts val="1400"/>
                        <a:buFont typeface="Arial"/>
                        <a:buNone/>
                      </a:pPr>
                      <a:r>
                        <a:rPr lang="en" sz="1400"/>
                        <a:t>Optimal</a:t>
                      </a:r>
                      <a:endParaRPr sz="1100"/>
                    </a:p>
                  </a:txBody>
                  <a:tcPr marT="34300" marB="34300" marR="68600" marL="68600"/>
                </a:tc>
              </a:tr>
            </a:tbl>
          </a:graphicData>
        </a:graphic>
      </p:graphicFrame>
      <p:sp>
        <p:nvSpPr>
          <p:cNvPr id="1833" name="Shape 1833"/>
          <p:cNvSpPr txBox="1"/>
          <p:nvPr/>
        </p:nvSpPr>
        <p:spPr>
          <a:xfrm>
            <a:off x="1335604" y="4107996"/>
            <a:ext cx="5861400" cy="531000"/>
          </a:xfrm>
          <a:prstGeom prst="rect">
            <a:avLst/>
          </a:prstGeom>
          <a:noFill/>
          <a:ln cap="flat" cmpd="sng" w="38100">
            <a:solidFill>
              <a:srgbClr val="800000"/>
            </a:solidFill>
            <a:prstDash val="solid"/>
            <a:round/>
            <a:headEnd len="sm" w="sm" type="none"/>
            <a:tailEnd len="sm" w="sm" type="none"/>
          </a:ln>
        </p:spPr>
        <p:txBody>
          <a:bodyPr anchorCtr="0" anchor="t" bIns="34275" lIns="68575" spcFirstLastPara="1" rIns="68575" wrap="square" tIns="34275">
            <a:noAutofit/>
          </a:bodyPr>
          <a:lstStyle/>
          <a:p>
            <a:pPr indent="-247650" lvl="0" marL="254000" marR="0" rtl="0" algn="l">
              <a:spcBef>
                <a:spcPts val="0"/>
              </a:spcBef>
              <a:spcAft>
                <a:spcPts val="0"/>
              </a:spcAft>
              <a:buClr>
                <a:schemeClr val="dk1"/>
              </a:buClr>
              <a:buSzPts val="1500"/>
              <a:buFont typeface="Noto Sans Symbols"/>
              <a:buChar char="➢"/>
            </a:pPr>
            <a:r>
              <a:rPr lang="en" sz="1500">
                <a:solidFill>
                  <a:schemeClr val="dk1"/>
                </a:solidFill>
                <a:latin typeface="Arial"/>
                <a:ea typeface="Arial"/>
                <a:cs typeface="Arial"/>
                <a:sym typeface="Arial"/>
              </a:rPr>
              <a:t>Models with more relevant features tend to have higher score</a:t>
            </a:r>
            <a:endParaRPr sz="1100"/>
          </a:p>
          <a:p>
            <a:pPr indent="-247650" lvl="0" marL="254000" marR="0" rtl="0" algn="l">
              <a:spcBef>
                <a:spcPts val="0"/>
              </a:spcBef>
              <a:spcAft>
                <a:spcPts val="0"/>
              </a:spcAft>
              <a:buClr>
                <a:schemeClr val="dk1"/>
              </a:buClr>
              <a:buSzPts val="1500"/>
              <a:buFont typeface="Noto Sans Symbols"/>
              <a:buChar char="➢"/>
            </a:pPr>
            <a:r>
              <a:rPr lang="en" sz="1500">
                <a:solidFill>
                  <a:schemeClr val="dk1"/>
                </a:solidFill>
                <a:latin typeface="Arial"/>
                <a:ea typeface="Arial"/>
                <a:cs typeface="Arial"/>
                <a:sym typeface="Arial"/>
              </a:rPr>
              <a:t>Test data score is the measure of model quality</a:t>
            </a:r>
            <a:endParaRPr sz="1500">
              <a:solidFill>
                <a:schemeClr val="dk1"/>
              </a:solidFill>
              <a:latin typeface="Arial"/>
              <a:ea typeface="Arial"/>
              <a:cs typeface="Arial"/>
              <a:sym typeface="Arial"/>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7" name="Shape 1837"/>
        <p:cNvGrpSpPr/>
        <p:nvPr/>
      </p:nvGrpSpPr>
      <p:grpSpPr>
        <a:xfrm>
          <a:off x="0" y="0"/>
          <a:ext cx="0" cy="0"/>
          <a:chOff x="0" y="0"/>
          <a:chExt cx="0" cy="0"/>
        </a:xfrm>
      </p:grpSpPr>
      <p:sp>
        <p:nvSpPr>
          <p:cNvPr id="1838" name="Shape 1838"/>
          <p:cNvSpPr txBox="1"/>
          <p:nvPr>
            <p:ph type="title"/>
          </p:nvPr>
        </p:nvSpPr>
        <p:spPr>
          <a:xfrm>
            <a:off x="428737" y="47628"/>
            <a:ext cx="8286600" cy="527700"/>
          </a:xfrm>
          <a:prstGeom prst="rect">
            <a:avLst/>
          </a:prstGeom>
          <a:noFill/>
          <a:ln>
            <a:noFill/>
          </a:ln>
        </p:spPr>
        <p:txBody>
          <a:bodyPr anchorCtr="0" anchor="b" bIns="0" lIns="0" spcFirstLastPara="1" rIns="0" wrap="square" tIns="0">
            <a:noAutofit/>
          </a:bodyPr>
          <a:lstStyle/>
          <a:p>
            <a:pPr indent="0" lvl="0" marL="0" marR="0" rtl="0" algn="l">
              <a:lnSpc>
                <a:spcPct val="95000"/>
              </a:lnSpc>
              <a:spcBef>
                <a:spcPts val="0"/>
              </a:spcBef>
              <a:spcAft>
                <a:spcPts val="0"/>
              </a:spcAft>
              <a:buNone/>
            </a:pPr>
            <a:r>
              <a:rPr b="0" i="0" lang="en" sz="2400" u="none" cap="none" strike="noStrike">
                <a:solidFill>
                  <a:schemeClr val="accent1"/>
                </a:solidFill>
                <a:latin typeface="Arial"/>
                <a:ea typeface="Arial"/>
                <a:cs typeface="Arial"/>
                <a:sym typeface="Arial"/>
              </a:rPr>
              <a:t>Visualization </a:t>
            </a:r>
            <a:r>
              <a:rPr lang="en"/>
              <a:t>using</a:t>
            </a:r>
            <a:r>
              <a:rPr b="0" i="0" lang="en" sz="2400" u="none" cap="none" strike="noStrike">
                <a:solidFill>
                  <a:schemeClr val="accent1"/>
                </a:solidFill>
                <a:latin typeface="Arial"/>
                <a:ea typeface="Arial"/>
                <a:cs typeface="Arial"/>
                <a:sym typeface="Arial"/>
              </a:rPr>
              <a:t> Salesforce </a:t>
            </a:r>
            <a:r>
              <a:rPr lang="en"/>
              <a:t>Analytics</a:t>
            </a:r>
            <a:endParaRPr/>
          </a:p>
        </p:txBody>
      </p:sp>
      <p:sp>
        <p:nvSpPr>
          <p:cNvPr id="1839" name="Shape 1839"/>
          <p:cNvSpPr txBox="1"/>
          <p:nvPr>
            <p:ph idx="3" type="body"/>
          </p:nvPr>
        </p:nvSpPr>
        <p:spPr>
          <a:xfrm>
            <a:off x="451378" y="624954"/>
            <a:ext cx="8286600" cy="276900"/>
          </a:xfrm>
          <a:prstGeom prst="rect">
            <a:avLst/>
          </a:prstGeom>
          <a:noFill/>
          <a:ln>
            <a:noFill/>
          </a:ln>
        </p:spPr>
        <p:txBody>
          <a:bodyPr anchorCtr="0" anchor="t" bIns="0" lIns="0" spcFirstLastPara="1" rIns="0" wrap="square" tIns="0">
            <a:noAutofit/>
          </a:bodyPr>
          <a:lstStyle/>
          <a:p>
            <a:pPr indent="-114300" lvl="0" marL="0" marR="0" rtl="0" algn="l">
              <a:lnSpc>
                <a:spcPct val="100000"/>
              </a:lnSpc>
              <a:spcBef>
                <a:spcPts val="0"/>
              </a:spcBef>
              <a:spcAft>
                <a:spcPts val="0"/>
              </a:spcAft>
              <a:buClr>
                <a:srgbClr val="7F7F7F"/>
              </a:buClr>
              <a:buSzPts val="1800"/>
              <a:buFont typeface="Arial"/>
              <a:buChar char="​"/>
            </a:pPr>
            <a:r>
              <a:rPr b="0" i="0" lang="en" sz="1800" u="none" cap="none" strike="noStrike">
                <a:solidFill>
                  <a:schemeClr val="accent2"/>
                </a:solidFill>
                <a:latin typeface="Arial"/>
                <a:ea typeface="Arial"/>
                <a:cs typeface="Arial"/>
                <a:sym typeface="Arial"/>
              </a:rPr>
              <a:t>Effective visualization of predictive data</a:t>
            </a:r>
            <a:endParaRPr/>
          </a:p>
        </p:txBody>
      </p:sp>
      <p:pic>
        <p:nvPicPr>
          <p:cNvPr descr="wave_prediction.jpg" id="1840" name="Shape 1840"/>
          <p:cNvPicPr preferRelativeResize="0"/>
          <p:nvPr/>
        </p:nvPicPr>
        <p:blipFill rotWithShape="1">
          <a:blip r:embed="rId3">
            <a:alphaModFix/>
          </a:blip>
          <a:srcRect b="0" l="0" r="0" t="0"/>
          <a:stretch/>
        </p:blipFill>
        <p:spPr>
          <a:xfrm>
            <a:off x="451378" y="953970"/>
            <a:ext cx="5881942" cy="3740148"/>
          </a:xfrm>
          <a:prstGeom prst="rect">
            <a:avLst/>
          </a:prstGeom>
          <a:noFill/>
          <a:ln>
            <a:noFill/>
          </a:ln>
        </p:spPr>
      </p:pic>
      <p:sp>
        <p:nvSpPr>
          <p:cNvPr id="1841" name="Shape 1841"/>
          <p:cNvSpPr txBox="1"/>
          <p:nvPr/>
        </p:nvSpPr>
        <p:spPr>
          <a:xfrm>
            <a:off x="6439826" y="1505414"/>
            <a:ext cx="2560800" cy="2637300"/>
          </a:xfrm>
          <a:prstGeom prst="rect">
            <a:avLst/>
          </a:prstGeom>
          <a:noFill/>
          <a:ln>
            <a:noFill/>
          </a:ln>
        </p:spPr>
        <p:txBody>
          <a:bodyPr anchorCtr="0" anchor="t" bIns="34275" lIns="68575" spcFirstLastPara="1" rIns="68575" wrap="square" tIns="34275">
            <a:noAutofit/>
          </a:bodyPr>
          <a:lstStyle/>
          <a:p>
            <a:pPr indent="-247650" lvl="0" marL="254000" marR="0" rtl="0" algn="l">
              <a:spcBef>
                <a:spcPts val="0"/>
              </a:spcBef>
              <a:spcAft>
                <a:spcPts val="0"/>
              </a:spcAft>
              <a:buClr>
                <a:srgbClr val="5C646A"/>
              </a:buClr>
              <a:buSzPts val="1500"/>
              <a:buFont typeface="Noto Sans Symbols"/>
              <a:buChar char="➢"/>
            </a:pPr>
            <a:r>
              <a:rPr lang="en" sz="1500">
                <a:solidFill>
                  <a:srgbClr val="5C646A"/>
                </a:solidFill>
                <a:latin typeface="Arial"/>
                <a:ea typeface="Arial"/>
                <a:cs typeface="Arial"/>
                <a:sym typeface="Arial"/>
              </a:rPr>
              <a:t>Compare actual metrics to prediction</a:t>
            </a:r>
            <a:endParaRPr sz="1100"/>
          </a:p>
          <a:p>
            <a:pPr indent="-247650" lvl="0" marL="254000" marR="0" rtl="0" algn="l">
              <a:spcBef>
                <a:spcPts val="700"/>
              </a:spcBef>
              <a:spcAft>
                <a:spcPts val="0"/>
              </a:spcAft>
              <a:buClr>
                <a:srgbClr val="5C646A"/>
              </a:buClr>
              <a:buSzPts val="1500"/>
              <a:buFont typeface="Noto Sans Symbols"/>
              <a:buChar char="➢"/>
            </a:pPr>
            <a:r>
              <a:rPr lang="en" sz="1500">
                <a:solidFill>
                  <a:srgbClr val="5C646A"/>
                </a:solidFill>
                <a:latin typeface="Arial"/>
                <a:ea typeface="Arial"/>
                <a:cs typeface="Arial"/>
                <a:sym typeface="Arial"/>
              </a:rPr>
              <a:t>Display alerts for detected anomalies</a:t>
            </a:r>
            <a:endParaRPr sz="1100"/>
          </a:p>
          <a:p>
            <a:pPr indent="-247650" lvl="0" marL="254000" marR="0" rtl="0" algn="l">
              <a:spcBef>
                <a:spcPts val="700"/>
              </a:spcBef>
              <a:spcAft>
                <a:spcPts val="0"/>
              </a:spcAft>
              <a:buClr>
                <a:srgbClr val="5C646A"/>
              </a:buClr>
              <a:buSzPts val="1500"/>
              <a:buFont typeface="Noto Sans Symbols"/>
              <a:buChar char="➢"/>
            </a:pPr>
            <a:r>
              <a:rPr lang="en" sz="1500">
                <a:solidFill>
                  <a:srgbClr val="5C646A"/>
                </a:solidFill>
                <a:latin typeface="Arial"/>
                <a:ea typeface="Arial"/>
                <a:cs typeface="Arial"/>
                <a:sym typeface="Arial"/>
              </a:rPr>
              <a:t>Correlate performance metrics with business data</a:t>
            </a:r>
            <a:endParaRPr sz="1100"/>
          </a:p>
          <a:p>
            <a:pPr indent="-247650" lvl="0" marL="254000" marR="0" rtl="0" algn="l">
              <a:spcBef>
                <a:spcPts val="700"/>
              </a:spcBef>
              <a:spcAft>
                <a:spcPts val="0"/>
              </a:spcAft>
              <a:buClr>
                <a:srgbClr val="5C646A"/>
              </a:buClr>
              <a:buSzPts val="1500"/>
              <a:buFont typeface="Noto Sans Symbols"/>
              <a:buChar char="➢"/>
            </a:pPr>
            <a:r>
              <a:rPr lang="en" sz="1500">
                <a:solidFill>
                  <a:srgbClr val="5C646A"/>
                </a:solidFill>
                <a:latin typeface="Arial"/>
                <a:ea typeface="Arial"/>
                <a:cs typeface="Arial"/>
                <a:sym typeface="Arial"/>
              </a:rPr>
              <a:t>Build the dashboard to share with other teams and executives</a:t>
            </a:r>
            <a:endParaRPr sz="1100"/>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5" name="Shape 1845"/>
        <p:cNvGrpSpPr/>
        <p:nvPr/>
      </p:nvGrpSpPr>
      <p:grpSpPr>
        <a:xfrm>
          <a:off x="0" y="0"/>
          <a:ext cx="0" cy="0"/>
          <a:chOff x="0" y="0"/>
          <a:chExt cx="0" cy="0"/>
        </a:xfrm>
      </p:grpSpPr>
      <p:sp>
        <p:nvSpPr>
          <p:cNvPr id="1846" name="Shape 1846"/>
          <p:cNvSpPr txBox="1"/>
          <p:nvPr>
            <p:ph type="title"/>
          </p:nvPr>
        </p:nvSpPr>
        <p:spPr>
          <a:xfrm>
            <a:off x="428737" y="47628"/>
            <a:ext cx="8286600" cy="527400"/>
          </a:xfrm>
          <a:prstGeom prst="rect">
            <a:avLst/>
          </a:prstGeom>
          <a:noFill/>
          <a:ln>
            <a:noFill/>
          </a:ln>
        </p:spPr>
        <p:txBody>
          <a:bodyPr anchorCtr="0" anchor="b" bIns="0" lIns="0" spcFirstLastPara="1" rIns="0" wrap="square" tIns="0">
            <a:noAutofit/>
          </a:bodyPr>
          <a:lstStyle/>
          <a:p>
            <a:pPr indent="0" lvl="0" marL="0" marR="0" rtl="0" algn="l">
              <a:lnSpc>
                <a:spcPct val="95000"/>
              </a:lnSpc>
              <a:spcBef>
                <a:spcPts val="0"/>
              </a:spcBef>
              <a:spcAft>
                <a:spcPts val="0"/>
              </a:spcAft>
              <a:buNone/>
            </a:pPr>
            <a:r>
              <a:rPr b="1" i="0" lang="en" sz="2300" u="none" cap="none" strike="noStrike">
                <a:solidFill>
                  <a:srgbClr val="3E6E84"/>
                </a:solidFill>
                <a:latin typeface="Arial"/>
                <a:ea typeface="Arial"/>
                <a:cs typeface="Arial"/>
                <a:sym typeface="Arial"/>
              </a:rPr>
              <a:t>Dynamic Alerts</a:t>
            </a:r>
            <a:endParaRPr/>
          </a:p>
        </p:txBody>
      </p:sp>
      <p:sp>
        <p:nvSpPr>
          <p:cNvPr id="1847" name="Shape 1847"/>
          <p:cNvSpPr txBox="1"/>
          <p:nvPr>
            <p:ph idx="3" type="body"/>
          </p:nvPr>
        </p:nvSpPr>
        <p:spPr>
          <a:xfrm>
            <a:off x="428737" y="716240"/>
            <a:ext cx="8286600" cy="276900"/>
          </a:xfrm>
          <a:prstGeom prst="rect">
            <a:avLst/>
          </a:prstGeom>
          <a:noFill/>
          <a:ln>
            <a:noFill/>
          </a:ln>
        </p:spPr>
        <p:txBody>
          <a:bodyPr anchorCtr="0" anchor="t" bIns="0" lIns="0" spcFirstLastPara="1" rIns="0" wrap="square" tIns="0">
            <a:noAutofit/>
          </a:bodyPr>
          <a:lstStyle/>
          <a:p>
            <a:pPr indent="-107950" lvl="0" marL="0" marR="0" rtl="0" algn="l">
              <a:spcBef>
                <a:spcPts val="0"/>
              </a:spcBef>
              <a:spcAft>
                <a:spcPts val="0"/>
              </a:spcAft>
              <a:buClr>
                <a:srgbClr val="7F7F7F"/>
              </a:buClr>
              <a:buSzPts val="1700"/>
              <a:buFont typeface="Arial"/>
              <a:buChar char="​"/>
            </a:pPr>
            <a:r>
              <a:rPr b="0" i="0" lang="en" sz="1700" u="none" cap="none" strike="noStrike">
                <a:solidFill>
                  <a:srgbClr val="5C646A"/>
                </a:solidFill>
                <a:latin typeface="Arial"/>
                <a:ea typeface="Arial"/>
                <a:cs typeface="Arial"/>
                <a:sym typeface="Arial"/>
              </a:rPr>
              <a:t>Anomaly detection for near real time notification</a:t>
            </a:r>
            <a:endParaRPr b="0" i="0" sz="1700" u="none" cap="none" strike="noStrike">
              <a:solidFill>
                <a:srgbClr val="5C646A"/>
              </a:solidFill>
              <a:latin typeface="Arial"/>
              <a:ea typeface="Arial"/>
              <a:cs typeface="Arial"/>
              <a:sym typeface="Arial"/>
            </a:endParaRPr>
          </a:p>
        </p:txBody>
      </p:sp>
      <p:sp>
        <p:nvSpPr>
          <p:cNvPr id="1848" name="Shape 1848"/>
          <p:cNvSpPr txBox="1"/>
          <p:nvPr>
            <p:ph idx="4294967295" type="body"/>
          </p:nvPr>
        </p:nvSpPr>
        <p:spPr>
          <a:xfrm>
            <a:off x="275611" y="1134480"/>
            <a:ext cx="3552600" cy="3730500"/>
          </a:xfrm>
          <a:prstGeom prst="rect">
            <a:avLst/>
          </a:prstGeom>
          <a:solidFill>
            <a:schemeClr val="lt1"/>
          </a:solidFill>
          <a:ln>
            <a:noFill/>
          </a:ln>
        </p:spPr>
        <p:txBody>
          <a:bodyPr anchorCtr="0" anchor="t" bIns="0" lIns="0" spcFirstLastPara="1" rIns="0" wrap="square" tIns="0">
            <a:noAutofit/>
          </a:bodyPr>
          <a:lstStyle/>
          <a:p>
            <a:pPr indent="-247650" lvl="0" marL="254000" marR="0" rtl="0" algn="l">
              <a:lnSpc>
                <a:spcPct val="90000"/>
              </a:lnSpc>
              <a:spcBef>
                <a:spcPts val="0"/>
              </a:spcBef>
              <a:spcAft>
                <a:spcPts val="0"/>
              </a:spcAft>
              <a:buClr>
                <a:srgbClr val="7F7F7F"/>
              </a:buClr>
              <a:buSzPts val="1500"/>
              <a:buFont typeface="Noto Sans Symbols"/>
              <a:buChar char="➢"/>
            </a:pPr>
            <a:r>
              <a:rPr b="0" i="0" lang="en" sz="1500" u="none" cap="none" strike="noStrike">
                <a:solidFill>
                  <a:srgbClr val="3E6E84"/>
                </a:solidFill>
                <a:latin typeface="Arial"/>
                <a:ea typeface="Arial"/>
                <a:cs typeface="Arial"/>
                <a:sym typeface="Arial"/>
              </a:rPr>
              <a:t>Typically alerts are based on static threshold values, for example higher than 85%.</a:t>
            </a:r>
            <a:endParaRPr/>
          </a:p>
          <a:p>
            <a:pPr indent="-247650" lvl="0" marL="254000" marR="0" rtl="0" algn="l">
              <a:lnSpc>
                <a:spcPct val="90000"/>
              </a:lnSpc>
              <a:spcBef>
                <a:spcPts val="1100"/>
              </a:spcBef>
              <a:spcAft>
                <a:spcPts val="0"/>
              </a:spcAft>
              <a:buClr>
                <a:srgbClr val="7F7F7F"/>
              </a:buClr>
              <a:buSzPts val="1500"/>
              <a:buFont typeface="Noto Sans Symbols"/>
              <a:buChar char="➢"/>
            </a:pPr>
            <a:r>
              <a:rPr b="0" i="0" lang="en" sz="1500" u="none" cap="none" strike="noStrike">
                <a:solidFill>
                  <a:srgbClr val="3E6E84"/>
                </a:solidFill>
                <a:latin typeface="Arial"/>
                <a:ea typeface="Arial"/>
                <a:cs typeface="Arial"/>
                <a:sym typeface="Arial"/>
              </a:rPr>
              <a:t>If the value is higher (or lower) then prediction based threshold, generate the alert</a:t>
            </a:r>
            <a:endParaRPr/>
          </a:p>
          <a:p>
            <a:pPr indent="-247650" lvl="0" marL="254000" marR="0" rtl="0" algn="l">
              <a:lnSpc>
                <a:spcPct val="90000"/>
              </a:lnSpc>
              <a:spcBef>
                <a:spcPts val="1100"/>
              </a:spcBef>
              <a:spcAft>
                <a:spcPts val="0"/>
              </a:spcAft>
              <a:buClr>
                <a:srgbClr val="7F7F7F"/>
              </a:buClr>
              <a:buSzPts val="1500"/>
              <a:buFont typeface="Noto Sans Symbols"/>
              <a:buChar char="➢"/>
            </a:pPr>
            <a:r>
              <a:rPr b="0" i="0" lang="en" sz="1500" u="none" cap="none" strike="noStrike">
                <a:solidFill>
                  <a:srgbClr val="3E6E84"/>
                </a:solidFill>
                <a:latin typeface="Arial"/>
                <a:ea typeface="Arial"/>
                <a:cs typeface="Arial"/>
                <a:sym typeface="Arial"/>
              </a:rPr>
              <a:t>We want to separate data noise from anomalies using prediction interval</a:t>
            </a:r>
            <a:endParaRPr/>
          </a:p>
          <a:p>
            <a:pPr indent="-247650" lvl="0" marL="254000" marR="0" rtl="0" algn="l">
              <a:lnSpc>
                <a:spcPct val="90000"/>
              </a:lnSpc>
              <a:spcBef>
                <a:spcPts val="1100"/>
              </a:spcBef>
              <a:spcAft>
                <a:spcPts val="0"/>
              </a:spcAft>
              <a:buClr>
                <a:srgbClr val="7F7F7F"/>
              </a:buClr>
              <a:buSzPts val="1500"/>
              <a:buFont typeface="Noto Sans Symbols"/>
              <a:buChar char="➢"/>
            </a:pPr>
            <a:r>
              <a:rPr b="0" i="0" lang="en" sz="1500" u="none" cap="none" strike="noStrike">
                <a:solidFill>
                  <a:srgbClr val="3E6E84"/>
                </a:solidFill>
                <a:latin typeface="Arial"/>
                <a:ea typeface="Arial"/>
                <a:cs typeface="Arial"/>
                <a:sym typeface="Arial"/>
              </a:rPr>
              <a:t>Cover false positives and false negatives if possible</a:t>
            </a:r>
            <a:endParaRPr/>
          </a:p>
          <a:p>
            <a:pPr indent="-247650" lvl="0" marL="254000" marR="0" rtl="0" algn="l">
              <a:lnSpc>
                <a:spcPct val="90000"/>
              </a:lnSpc>
              <a:spcBef>
                <a:spcPts val="1100"/>
              </a:spcBef>
              <a:spcAft>
                <a:spcPts val="0"/>
              </a:spcAft>
              <a:buClr>
                <a:srgbClr val="7F7F7F"/>
              </a:buClr>
              <a:buSzPts val="1500"/>
              <a:buFont typeface="Noto Sans Symbols"/>
              <a:buChar char="➢"/>
            </a:pPr>
            <a:r>
              <a:rPr b="0" i="0" lang="en" sz="1500" u="none" cap="none" strike="noStrike">
                <a:solidFill>
                  <a:srgbClr val="3E6E84"/>
                </a:solidFill>
                <a:latin typeface="Arial"/>
                <a:ea typeface="Arial"/>
                <a:cs typeface="Arial"/>
                <a:sym typeface="Arial"/>
              </a:rPr>
              <a:t>Define the impact, for example: if a metric is for three hours more than X in absolute value and more than Y in percentage</a:t>
            </a:r>
            <a:endParaRPr b="0" i="0" sz="1500" u="none" cap="none" strike="noStrike">
              <a:solidFill>
                <a:srgbClr val="3E6E84"/>
              </a:solidFill>
              <a:latin typeface="Arial"/>
              <a:ea typeface="Arial"/>
              <a:cs typeface="Arial"/>
              <a:sym typeface="Arial"/>
            </a:endParaRPr>
          </a:p>
        </p:txBody>
      </p:sp>
      <p:pic>
        <p:nvPicPr>
          <p:cNvPr id="1849" name="Shape 1849"/>
          <p:cNvPicPr preferRelativeResize="0"/>
          <p:nvPr/>
        </p:nvPicPr>
        <p:blipFill rotWithShape="1">
          <a:blip r:embed="rId3">
            <a:alphaModFix/>
          </a:blip>
          <a:srcRect b="0" l="0" r="0" t="0"/>
          <a:stretch/>
        </p:blipFill>
        <p:spPr>
          <a:xfrm>
            <a:off x="4220141" y="1020866"/>
            <a:ext cx="4225294" cy="3844089"/>
          </a:xfrm>
          <a:prstGeom prst="rect">
            <a:avLst/>
          </a:prstGeom>
          <a:noFill/>
          <a:ln>
            <a:noFill/>
          </a:ln>
        </p:spPr>
      </p:pic>
    </p:spTree>
  </p:cSld>
  <p:clrMapOvr>
    <a:masterClrMapping/>
  </p:clrMapOvr>
  <mc:AlternateContent>
    <mc:Choice Requires="p14">
      <p:transition spd="med" p14:dur="6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3" name="Shape 1853"/>
        <p:cNvGrpSpPr/>
        <p:nvPr/>
      </p:nvGrpSpPr>
      <p:grpSpPr>
        <a:xfrm>
          <a:off x="0" y="0"/>
          <a:ext cx="0" cy="0"/>
          <a:chOff x="0" y="0"/>
          <a:chExt cx="0" cy="0"/>
        </a:xfrm>
      </p:grpSpPr>
      <p:sp>
        <p:nvSpPr>
          <p:cNvPr id="1854" name="Shape 1854"/>
          <p:cNvSpPr txBox="1"/>
          <p:nvPr>
            <p:ph type="title"/>
          </p:nvPr>
        </p:nvSpPr>
        <p:spPr>
          <a:xfrm>
            <a:off x="428737" y="47627"/>
            <a:ext cx="8286600" cy="528600"/>
          </a:xfrm>
          <a:prstGeom prst="rect">
            <a:avLst/>
          </a:prstGeom>
          <a:noFill/>
          <a:ln>
            <a:noFill/>
          </a:ln>
        </p:spPr>
        <p:txBody>
          <a:bodyPr anchorCtr="0" anchor="b" bIns="0" lIns="0" spcFirstLastPara="1" rIns="0" wrap="square" tIns="0">
            <a:noAutofit/>
          </a:bodyPr>
          <a:lstStyle/>
          <a:p>
            <a:pPr indent="0" lvl="0" marL="0" marR="0" rtl="0" algn="l">
              <a:lnSpc>
                <a:spcPct val="95000"/>
              </a:lnSpc>
              <a:spcBef>
                <a:spcPts val="0"/>
              </a:spcBef>
              <a:spcAft>
                <a:spcPts val="0"/>
              </a:spcAft>
              <a:buNone/>
            </a:pPr>
            <a:r>
              <a:rPr b="1" i="0" lang="en" sz="2300" u="none" cap="none" strike="noStrike">
                <a:solidFill>
                  <a:srgbClr val="3E6E84"/>
                </a:solidFill>
                <a:latin typeface="Arial"/>
                <a:ea typeface="Arial"/>
                <a:cs typeface="Arial"/>
                <a:sym typeface="Arial"/>
              </a:rPr>
              <a:t>Anomaly Detection</a:t>
            </a:r>
            <a:endParaRPr b="1" i="0" sz="2300" u="none" cap="none" strike="noStrike">
              <a:solidFill>
                <a:srgbClr val="3E6E84"/>
              </a:solidFill>
              <a:latin typeface="Arial"/>
              <a:ea typeface="Arial"/>
              <a:cs typeface="Arial"/>
              <a:sym typeface="Arial"/>
            </a:endParaRPr>
          </a:p>
        </p:txBody>
      </p:sp>
      <p:sp>
        <p:nvSpPr>
          <p:cNvPr id="1855" name="Shape 1855"/>
          <p:cNvSpPr txBox="1"/>
          <p:nvPr>
            <p:ph idx="2" type="body"/>
          </p:nvPr>
        </p:nvSpPr>
        <p:spPr>
          <a:xfrm>
            <a:off x="428736" y="726631"/>
            <a:ext cx="8286600" cy="254100"/>
          </a:xfrm>
          <a:prstGeom prst="rect">
            <a:avLst/>
          </a:prstGeom>
          <a:noFill/>
          <a:ln>
            <a:noFill/>
          </a:ln>
        </p:spPr>
        <p:txBody>
          <a:bodyPr anchorCtr="0" anchor="t" bIns="0" lIns="0" spcFirstLastPara="1" rIns="0" wrap="square" tIns="0">
            <a:noAutofit/>
          </a:bodyPr>
          <a:lstStyle/>
          <a:p>
            <a:pPr indent="-107950" lvl="0" marL="0" marR="0" rtl="0" algn="l">
              <a:spcBef>
                <a:spcPts val="0"/>
              </a:spcBef>
              <a:spcAft>
                <a:spcPts val="0"/>
              </a:spcAft>
              <a:buClr>
                <a:srgbClr val="7F7F7F"/>
              </a:buClr>
              <a:buSzPts val="1700"/>
              <a:buFont typeface="Arial"/>
              <a:buChar char="​"/>
            </a:pPr>
            <a:r>
              <a:rPr b="1" i="0" lang="en" sz="1700" u="none" cap="none" strike="noStrike">
                <a:solidFill>
                  <a:srgbClr val="5C646A"/>
                </a:solidFill>
                <a:latin typeface="Arial"/>
                <a:ea typeface="Arial"/>
                <a:cs typeface="Arial"/>
                <a:sym typeface="Arial"/>
              </a:rPr>
              <a:t>Using predictive models</a:t>
            </a:r>
            <a:endParaRPr b="1" i="0" sz="1700" u="none" cap="none" strike="noStrike">
              <a:solidFill>
                <a:srgbClr val="5C646A"/>
              </a:solidFill>
              <a:latin typeface="Arial"/>
              <a:ea typeface="Arial"/>
              <a:cs typeface="Arial"/>
              <a:sym typeface="Arial"/>
            </a:endParaRPr>
          </a:p>
        </p:txBody>
      </p:sp>
      <p:sp>
        <p:nvSpPr>
          <p:cNvPr id="1856" name="Shape 1856"/>
          <p:cNvSpPr txBox="1"/>
          <p:nvPr>
            <p:ph idx="1" type="body"/>
          </p:nvPr>
        </p:nvSpPr>
        <p:spPr>
          <a:xfrm>
            <a:off x="428736" y="1130709"/>
            <a:ext cx="7795200" cy="3393300"/>
          </a:xfrm>
          <a:prstGeom prst="rect">
            <a:avLst/>
          </a:prstGeom>
          <a:noFill/>
          <a:ln>
            <a:noFill/>
          </a:ln>
        </p:spPr>
        <p:txBody>
          <a:bodyPr anchorCtr="0" anchor="t" bIns="0" lIns="0" spcFirstLastPara="1" rIns="0" wrap="square" tIns="0">
            <a:noAutofit/>
          </a:bodyPr>
          <a:lstStyle/>
          <a:p>
            <a:pPr indent="-254000" lvl="0" marL="254000" marR="0" rtl="0" algn="l">
              <a:lnSpc>
                <a:spcPct val="100000"/>
              </a:lnSpc>
              <a:spcBef>
                <a:spcPts val="0"/>
              </a:spcBef>
              <a:spcAft>
                <a:spcPts val="0"/>
              </a:spcAft>
              <a:buClr>
                <a:srgbClr val="7F7F7F"/>
              </a:buClr>
              <a:buSzPts val="1800"/>
              <a:buFont typeface="Noto Sans Symbols"/>
              <a:buChar char="❑"/>
            </a:pPr>
            <a:r>
              <a:rPr b="0" i="0" lang="en" sz="1800" u="none" cap="none" strike="noStrike">
                <a:solidFill>
                  <a:srgbClr val="3E6E84"/>
                </a:solidFill>
                <a:latin typeface="Arial"/>
                <a:ea typeface="Arial"/>
                <a:cs typeface="Arial"/>
                <a:sym typeface="Arial"/>
              </a:rPr>
              <a:t>Define “moving window”</a:t>
            </a:r>
            <a:endParaRPr/>
          </a:p>
          <a:p>
            <a:pPr indent="-260350" lvl="1" marL="393700" marR="0" rtl="0" algn="l">
              <a:lnSpc>
                <a:spcPct val="100000"/>
              </a:lnSpc>
              <a:spcBef>
                <a:spcPts val="400"/>
              </a:spcBef>
              <a:spcAft>
                <a:spcPts val="0"/>
              </a:spcAft>
              <a:buClr>
                <a:schemeClr val="accent2"/>
              </a:buClr>
              <a:buSzPts val="1500"/>
              <a:buFont typeface="Noto Sans Symbols"/>
              <a:buChar char="▪"/>
            </a:pPr>
            <a:r>
              <a:rPr b="0" i="0" lang="en" sz="1500" u="none" cap="none" strike="noStrike">
                <a:solidFill>
                  <a:schemeClr val="accent2"/>
                </a:solidFill>
                <a:latin typeface="Arial"/>
                <a:ea typeface="Arial"/>
                <a:cs typeface="Arial"/>
                <a:sym typeface="Arial"/>
              </a:rPr>
              <a:t>Horizontal size – number of measures (for example: last 3 hours)</a:t>
            </a:r>
            <a:endParaRPr/>
          </a:p>
          <a:p>
            <a:pPr indent="-260350" lvl="1" marL="393700" marR="0" rtl="0" algn="l">
              <a:lnSpc>
                <a:spcPct val="100000"/>
              </a:lnSpc>
              <a:spcBef>
                <a:spcPts val="600"/>
              </a:spcBef>
              <a:spcAft>
                <a:spcPts val="0"/>
              </a:spcAft>
              <a:buClr>
                <a:schemeClr val="accent2"/>
              </a:buClr>
              <a:buSzPts val="1500"/>
              <a:buFont typeface="Noto Sans Symbols"/>
              <a:buChar char="▪"/>
            </a:pPr>
            <a:r>
              <a:rPr b="0" i="0" lang="en" sz="1500" u="none" cap="none" strike="noStrike">
                <a:solidFill>
                  <a:schemeClr val="accent2"/>
                </a:solidFill>
                <a:latin typeface="Arial"/>
                <a:ea typeface="Arial"/>
                <a:cs typeface="Arial"/>
                <a:sym typeface="Arial"/>
              </a:rPr>
              <a:t>Vertical size – Allowed difference between the actual value and the prediction</a:t>
            </a:r>
            <a:endParaRPr/>
          </a:p>
          <a:p>
            <a:pPr indent="-254000" lvl="0" marL="254000" marR="0" rtl="0" algn="l">
              <a:lnSpc>
                <a:spcPct val="100000"/>
              </a:lnSpc>
              <a:spcBef>
                <a:spcPts val="1300"/>
              </a:spcBef>
              <a:spcAft>
                <a:spcPts val="0"/>
              </a:spcAft>
              <a:buClr>
                <a:srgbClr val="7F7F7F"/>
              </a:buClr>
              <a:buSzPts val="1800"/>
              <a:buFont typeface="Noto Sans Symbols"/>
              <a:buChar char="❑"/>
            </a:pPr>
            <a:r>
              <a:rPr b="0" i="0" lang="en" sz="1800" u="none" cap="none" strike="noStrike">
                <a:solidFill>
                  <a:srgbClr val="3E6E84"/>
                </a:solidFill>
                <a:latin typeface="Arial"/>
                <a:ea typeface="Arial"/>
                <a:cs typeface="Arial"/>
                <a:sym typeface="Arial"/>
              </a:rPr>
              <a:t>Anomaly Impact</a:t>
            </a:r>
            <a:endParaRPr/>
          </a:p>
          <a:p>
            <a:pPr indent="-260350" lvl="1" marL="393700" marR="0" rtl="0" algn="l">
              <a:lnSpc>
                <a:spcPct val="100000"/>
              </a:lnSpc>
              <a:spcBef>
                <a:spcPts val="400"/>
              </a:spcBef>
              <a:spcAft>
                <a:spcPts val="0"/>
              </a:spcAft>
              <a:buClr>
                <a:schemeClr val="accent2"/>
              </a:buClr>
              <a:buSzPts val="1500"/>
              <a:buFont typeface="Noto Sans Symbols"/>
              <a:buChar char="▪"/>
            </a:pPr>
            <a:r>
              <a:rPr b="0" i="0" lang="en" sz="1500" u="none" cap="none" strike="noStrike">
                <a:solidFill>
                  <a:schemeClr val="accent2"/>
                </a:solidFill>
                <a:latin typeface="Arial"/>
                <a:ea typeface="Arial"/>
                <a:cs typeface="Arial"/>
                <a:sym typeface="Arial"/>
              </a:rPr>
              <a:t>High value – The metric value is higher than the prediction</a:t>
            </a:r>
            <a:endParaRPr/>
          </a:p>
          <a:p>
            <a:pPr indent="-260350" lvl="1" marL="393700" marR="0" rtl="0" algn="l">
              <a:lnSpc>
                <a:spcPct val="100000"/>
              </a:lnSpc>
              <a:spcBef>
                <a:spcPts val="600"/>
              </a:spcBef>
              <a:spcAft>
                <a:spcPts val="0"/>
              </a:spcAft>
              <a:buClr>
                <a:schemeClr val="accent2"/>
              </a:buClr>
              <a:buSzPts val="1500"/>
              <a:buFont typeface="Noto Sans Symbols"/>
              <a:buChar char="▪"/>
            </a:pPr>
            <a:r>
              <a:rPr b="0" i="0" lang="en" sz="1500" u="none" cap="none" strike="noStrike">
                <a:solidFill>
                  <a:schemeClr val="accent2"/>
                </a:solidFill>
                <a:latin typeface="Arial"/>
                <a:ea typeface="Arial"/>
                <a:cs typeface="Arial"/>
                <a:sym typeface="Arial"/>
              </a:rPr>
              <a:t>Low value – The metric value is lower than the prediction</a:t>
            </a:r>
            <a:endParaRPr/>
          </a:p>
          <a:p>
            <a:pPr indent="-254000" lvl="0" marL="254000" marR="0" rtl="0" algn="l">
              <a:lnSpc>
                <a:spcPct val="100000"/>
              </a:lnSpc>
              <a:spcBef>
                <a:spcPts val="1300"/>
              </a:spcBef>
              <a:spcAft>
                <a:spcPts val="0"/>
              </a:spcAft>
              <a:buClr>
                <a:srgbClr val="7F7F7F"/>
              </a:buClr>
              <a:buSzPts val="1800"/>
              <a:buFont typeface="Noto Sans Symbols"/>
              <a:buChar char="❑"/>
            </a:pPr>
            <a:r>
              <a:rPr b="0" i="0" lang="en" sz="1800" u="none" cap="none" strike="noStrike">
                <a:solidFill>
                  <a:srgbClr val="3E6E84"/>
                </a:solidFill>
                <a:latin typeface="Arial"/>
                <a:ea typeface="Arial"/>
                <a:cs typeface="Arial"/>
                <a:sym typeface="Arial"/>
              </a:rPr>
              <a:t>Impact Thresholds – define if the anomaly needs immediate action</a:t>
            </a:r>
            <a:endParaRPr/>
          </a:p>
          <a:p>
            <a:pPr indent="-260350" lvl="1" marL="393700" marR="0" rtl="0" algn="l">
              <a:lnSpc>
                <a:spcPct val="100000"/>
              </a:lnSpc>
              <a:spcBef>
                <a:spcPts val="400"/>
              </a:spcBef>
              <a:spcAft>
                <a:spcPts val="0"/>
              </a:spcAft>
              <a:buClr>
                <a:schemeClr val="accent2"/>
              </a:buClr>
              <a:buSzPts val="1500"/>
              <a:buFont typeface="Noto Sans Symbols"/>
              <a:buChar char="▪"/>
            </a:pPr>
            <a:r>
              <a:rPr b="0" i="0" lang="en" sz="1500" u="none" cap="none" strike="noStrike">
                <a:solidFill>
                  <a:schemeClr val="accent2"/>
                </a:solidFill>
                <a:latin typeface="Arial"/>
                <a:ea typeface="Arial"/>
                <a:cs typeface="Arial"/>
                <a:sym typeface="Arial"/>
              </a:rPr>
              <a:t>“Alert” – send notification and require immediate attention from operations</a:t>
            </a:r>
            <a:endParaRPr/>
          </a:p>
          <a:p>
            <a:pPr indent="-260350" lvl="1" marL="393700" marR="0" rtl="0" algn="l">
              <a:lnSpc>
                <a:spcPct val="100000"/>
              </a:lnSpc>
              <a:spcBef>
                <a:spcPts val="600"/>
              </a:spcBef>
              <a:spcAft>
                <a:spcPts val="0"/>
              </a:spcAft>
              <a:buClr>
                <a:schemeClr val="accent2"/>
              </a:buClr>
              <a:buSzPts val="1500"/>
              <a:buFont typeface="Noto Sans Symbols"/>
              <a:buChar char="▪"/>
            </a:pPr>
            <a:r>
              <a:rPr b="0" i="0" lang="en" sz="1500" u="none" cap="none" strike="noStrike">
                <a:solidFill>
                  <a:schemeClr val="accent2"/>
                </a:solidFill>
                <a:latin typeface="Arial"/>
                <a:ea typeface="Arial"/>
                <a:cs typeface="Arial"/>
                <a:sym typeface="Arial"/>
              </a:rPr>
              <a:t>“Warning” – create a follow up action for technical or business experts</a:t>
            </a:r>
            <a:endParaRPr/>
          </a:p>
          <a:p>
            <a:pPr indent="0" lvl="0" marL="0" marR="0" rtl="0" algn="l">
              <a:lnSpc>
                <a:spcPct val="100000"/>
              </a:lnSpc>
              <a:spcBef>
                <a:spcPts val="1300"/>
              </a:spcBef>
              <a:spcAft>
                <a:spcPts val="0"/>
              </a:spcAft>
              <a:buClr>
                <a:srgbClr val="7F7F7F"/>
              </a:buClr>
              <a:buSzPts val="1500"/>
              <a:buFont typeface="Arial"/>
              <a:buNone/>
            </a:pPr>
            <a:r>
              <a:t/>
            </a:r>
            <a:endParaRPr b="0" i="0" sz="1500" u="none" cap="none" strike="noStrike">
              <a:solidFill>
                <a:srgbClr val="3E6E84"/>
              </a:solidFill>
              <a:latin typeface="Arial"/>
              <a:ea typeface="Arial"/>
              <a:cs typeface="Arial"/>
              <a:sym typeface="Arial"/>
            </a:endParaRPr>
          </a:p>
        </p:txBody>
      </p:sp>
    </p:spTree>
  </p:cSld>
  <p:clrMapOvr>
    <a:masterClrMapping/>
  </p:clrMapOvr>
  <mc:AlternateContent>
    <mc:Choice Requires="p14">
      <p:transition spd="med" p14:dur="6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0" name="Shape 1860"/>
        <p:cNvGrpSpPr/>
        <p:nvPr/>
      </p:nvGrpSpPr>
      <p:grpSpPr>
        <a:xfrm>
          <a:off x="0" y="0"/>
          <a:ext cx="0" cy="0"/>
          <a:chOff x="0" y="0"/>
          <a:chExt cx="0" cy="0"/>
        </a:xfrm>
      </p:grpSpPr>
      <p:sp>
        <p:nvSpPr>
          <p:cNvPr id="1861" name="Shape 1861"/>
          <p:cNvSpPr txBox="1"/>
          <p:nvPr>
            <p:ph type="title"/>
          </p:nvPr>
        </p:nvSpPr>
        <p:spPr>
          <a:xfrm>
            <a:off x="428737" y="47628"/>
            <a:ext cx="8286600" cy="527700"/>
          </a:xfrm>
          <a:prstGeom prst="rect">
            <a:avLst/>
          </a:prstGeom>
          <a:noFill/>
          <a:ln>
            <a:noFill/>
          </a:ln>
        </p:spPr>
        <p:txBody>
          <a:bodyPr anchorCtr="0" anchor="b" bIns="0" lIns="0" spcFirstLastPara="1" rIns="0" wrap="square" tIns="0">
            <a:noAutofit/>
          </a:bodyPr>
          <a:lstStyle/>
          <a:p>
            <a:pPr indent="0" lvl="0" marL="0" marR="0" rtl="0" algn="l">
              <a:lnSpc>
                <a:spcPct val="95000"/>
              </a:lnSpc>
              <a:spcBef>
                <a:spcPts val="0"/>
              </a:spcBef>
              <a:spcAft>
                <a:spcPts val="0"/>
              </a:spcAft>
              <a:buNone/>
            </a:pPr>
            <a:r>
              <a:rPr b="0" i="0" lang="en" sz="2400" u="none" cap="none" strike="noStrike">
                <a:solidFill>
                  <a:schemeClr val="accent1"/>
                </a:solidFill>
                <a:latin typeface="Arial"/>
                <a:ea typeface="Arial"/>
                <a:cs typeface="Arial"/>
                <a:sym typeface="Arial"/>
              </a:rPr>
              <a:t>Implementation Summary</a:t>
            </a:r>
            <a:endParaRPr/>
          </a:p>
        </p:txBody>
      </p:sp>
      <p:sp>
        <p:nvSpPr>
          <p:cNvPr id="1862" name="Shape 1862"/>
          <p:cNvSpPr txBox="1"/>
          <p:nvPr>
            <p:ph idx="3" type="body"/>
          </p:nvPr>
        </p:nvSpPr>
        <p:spPr>
          <a:xfrm>
            <a:off x="428737" y="716240"/>
            <a:ext cx="8286600" cy="276900"/>
          </a:xfrm>
          <a:prstGeom prst="rect">
            <a:avLst/>
          </a:prstGeom>
          <a:noFill/>
          <a:ln>
            <a:noFill/>
          </a:ln>
        </p:spPr>
        <p:txBody>
          <a:bodyPr anchorCtr="0" anchor="t" bIns="0" lIns="0" spcFirstLastPara="1" rIns="0" wrap="square" tIns="0">
            <a:noAutofit/>
          </a:bodyPr>
          <a:lstStyle/>
          <a:p>
            <a:pPr indent="-114300" lvl="0" marL="0" marR="0" rtl="0" algn="l">
              <a:lnSpc>
                <a:spcPct val="100000"/>
              </a:lnSpc>
              <a:spcBef>
                <a:spcPts val="0"/>
              </a:spcBef>
              <a:spcAft>
                <a:spcPts val="0"/>
              </a:spcAft>
              <a:buClr>
                <a:srgbClr val="7F7F7F"/>
              </a:buClr>
              <a:buSzPts val="1800"/>
              <a:buFont typeface="Arial"/>
              <a:buChar char="​"/>
            </a:pPr>
            <a:r>
              <a:rPr b="0" i="0" lang="en" sz="1800" u="none" cap="none" strike="noStrike">
                <a:solidFill>
                  <a:schemeClr val="accent2"/>
                </a:solidFill>
                <a:latin typeface="Arial"/>
                <a:ea typeface="Arial"/>
                <a:cs typeface="Arial"/>
                <a:sym typeface="Arial"/>
              </a:rPr>
              <a:t>What did we cover today?</a:t>
            </a:r>
            <a:endParaRPr/>
          </a:p>
        </p:txBody>
      </p:sp>
      <p:sp>
        <p:nvSpPr>
          <p:cNvPr id="1863" name="Shape 1863"/>
          <p:cNvSpPr txBox="1"/>
          <p:nvPr>
            <p:ph idx="1" type="body"/>
          </p:nvPr>
        </p:nvSpPr>
        <p:spPr>
          <a:xfrm>
            <a:off x="428737" y="2022619"/>
            <a:ext cx="3978600" cy="2468400"/>
          </a:xfrm>
          <a:prstGeom prst="rect">
            <a:avLst/>
          </a:prstGeom>
          <a:solidFill>
            <a:srgbClr val="E7E7E7"/>
          </a:solidFill>
          <a:ln>
            <a:noFill/>
          </a:ln>
        </p:spPr>
        <p:txBody>
          <a:bodyPr anchorCtr="0" anchor="t" bIns="0" lIns="0" spcFirstLastPara="1" rIns="0" wrap="square" tIns="0">
            <a:noAutofit/>
          </a:bodyPr>
          <a:lstStyle/>
          <a:p>
            <a:pPr indent="0" lvl="1" marL="0" marR="0" rtl="0" algn="l">
              <a:lnSpc>
                <a:spcPct val="100000"/>
              </a:lnSpc>
              <a:spcBef>
                <a:spcPts val="0"/>
              </a:spcBef>
              <a:spcAft>
                <a:spcPts val="0"/>
              </a:spcAft>
              <a:buClr>
                <a:schemeClr val="accent2"/>
              </a:buClr>
              <a:buSzPts val="1500"/>
              <a:buFont typeface="Arial"/>
              <a:buNone/>
            </a:pPr>
            <a:r>
              <a:t/>
            </a:r>
            <a:endParaRPr b="0" i="0" sz="1500" u="none" cap="none" strike="noStrike">
              <a:solidFill>
                <a:schemeClr val="accent2"/>
              </a:solidFill>
              <a:latin typeface="Arial"/>
              <a:ea typeface="Arial"/>
              <a:cs typeface="Arial"/>
              <a:sym typeface="Arial"/>
            </a:endParaRPr>
          </a:p>
          <a:p>
            <a:pPr indent="-133350" lvl="1" marL="139700" marR="0" rtl="0" algn="l">
              <a:lnSpc>
                <a:spcPct val="100000"/>
              </a:lnSpc>
              <a:spcBef>
                <a:spcPts val="600"/>
              </a:spcBef>
              <a:spcAft>
                <a:spcPts val="0"/>
              </a:spcAft>
              <a:buClr>
                <a:schemeClr val="accent2"/>
              </a:buClr>
              <a:buSzPts val="1500"/>
              <a:buFont typeface="Arial"/>
              <a:buChar char="•"/>
            </a:pPr>
            <a:r>
              <a:rPr b="0" i="0" lang="en" sz="1500" u="none" cap="none" strike="noStrike">
                <a:solidFill>
                  <a:schemeClr val="accent2"/>
                </a:solidFill>
                <a:latin typeface="Arial"/>
                <a:ea typeface="Arial"/>
                <a:cs typeface="Arial"/>
                <a:sym typeface="Arial"/>
              </a:rPr>
              <a:t>Prepare the training data set,</a:t>
            </a:r>
            <a:endParaRPr/>
          </a:p>
          <a:p>
            <a:pPr indent="-133350" lvl="1" marL="139700" marR="0" rtl="0" algn="l">
              <a:lnSpc>
                <a:spcPct val="100000"/>
              </a:lnSpc>
              <a:spcBef>
                <a:spcPts val="600"/>
              </a:spcBef>
              <a:spcAft>
                <a:spcPts val="0"/>
              </a:spcAft>
              <a:buClr>
                <a:schemeClr val="accent2"/>
              </a:buClr>
              <a:buSzPts val="1500"/>
              <a:buFont typeface="Arial"/>
              <a:buChar char="•"/>
            </a:pPr>
            <a:r>
              <a:rPr b="0" i="0" lang="en" sz="1500" u="none" cap="none" strike="noStrike">
                <a:solidFill>
                  <a:schemeClr val="accent2"/>
                </a:solidFill>
                <a:latin typeface="Arial"/>
                <a:ea typeface="Arial"/>
                <a:cs typeface="Arial"/>
                <a:sym typeface="Arial"/>
              </a:rPr>
              <a:t>Build the predictive model,</a:t>
            </a:r>
            <a:endParaRPr/>
          </a:p>
          <a:p>
            <a:pPr indent="-133350" lvl="1" marL="139700" marR="0" rtl="0" algn="l">
              <a:lnSpc>
                <a:spcPct val="100000"/>
              </a:lnSpc>
              <a:spcBef>
                <a:spcPts val="600"/>
              </a:spcBef>
              <a:spcAft>
                <a:spcPts val="0"/>
              </a:spcAft>
              <a:buClr>
                <a:schemeClr val="accent2"/>
              </a:buClr>
              <a:buSzPts val="1500"/>
              <a:buFont typeface="Arial"/>
              <a:buChar char="•"/>
            </a:pPr>
            <a:r>
              <a:rPr b="0" i="0" lang="en" sz="1500" u="none" cap="none" strike="noStrike">
                <a:solidFill>
                  <a:schemeClr val="accent2"/>
                </a:solidFill>
                <a:latin typeface="Arial"/>
                <a:ea typeface="Arial"/>
                <a:cs typeface="Arial"/>
                <a:sym typeface="Arial"/>
              </a:rPr>
              <a:t>Predict the metric value for the test data set</a:t>
            </a:r>
            <a:endParaRPr/>
          </a:p>
          <a:p>
            <a:pPr indent="-133350" lvl="1" marL="139700" marR="0" rtl="0" algn="l">
              <a:lnSpc>
                <a:spcPct val="100000"/>
              </a:lnSpc>
              <a:spcBef>
                <a:spcPts val="600"/>
              </a:spcBef>
              <a:spcAft>
                <a:spcPts val="0"/>
              </a:spcAft>
              <a:buClr>
                <a:schemeClr val="accent2"/>
              </a:buClr>
              <a:buSzPts val="1500"/>
              <a:buFont typeface="Arial"/>
              <a:buChar char="•"/>
            </a:pPr>
            <a:r>
              <a:rPr b="0" i="0" lang="en" sz="1500" u="none" cap="none" strike="noStrike">
                <a:solidFill>
                  <a:schemeClr val="accent2"/>
                </a:solidFill>
                <a:latin typeface="Arial"/>
                <a:ea typeface="Arial"/>
                <a:cs typeface="Arial"/>
                <a:sym typeface="Arial"/>
              </a:rPr>
              <a:t>Measure the quality of the predictive model</a:t>
            </a:r>
            <a:endParaRPr/>
          </a:p>
        </p:txBody>
      </p:sp>
      <p:sp>
        <p:nvSpPr>
          <p:cNvPr id="1864" name="Shape 1864"/>
          <p:cNvSpPr txBox="1"/>
          <p:nvPr>
            <p:ph idx="2" type="body"/>
          </p:nvPr>
        </p:nvSpPr>
        <p:spPr>
          <a:xfrm>
            <a:off x="4736683" y="2022619"/>
            <a:ext cx="3978600" cy="2468400"/>
          </a:xfrm>
          <a:prstGeom prst="rect">
            <a:avLst/>
          </a:prstGeom>
          <a:solidFill>
            <a:srgbClr val="E7E7E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1500"/>
              <a:buFont typeface="Arial"/>
              <a:buNone/>
            </a:pPr>
            <a:r>
              <a:t/>
            </a:r>
            <a:endParaRPr b="0" i="0" sz="1500" u="none" cap="none" strike="noStrike">
              <a:solidFill>
                <a:srgbClr val="5C656A"/>
              </a:solidFill>
              <a:latin typeface="Arial"/>
              <a:ea typeface="Arial"/>
              <a:cs typeface="Arial"/>
              <a:sym typeface="Arial"/>
            </a:endParaRPr>
          </a:p>
          <a:p>
            <a:pPr indent="-133350" lvl="1" marL="139700" marR="0" rtl="0" algn="l">
              <a:lnSpc>
                <a:spcPct val="100000"/>
              </a:lnSpc>
              <a:spcBef>
                <a:spcPts val="300"/>
              </a:spcBef>
              <a:spcAft>
                <a:spcPts val="0"/>
              </a:spcAft>
              <a:buClr>
                <a:schemeClr val="accent2"/>
              </a:buClr>
              <a:buSzPts val="1500"/>
              <a:buFont typeface="Arial"/>
              <a:buChar char="•"/>
            </a:pPr>
            <a:r>
              <a:rPr b="0" i="0" lang="en" sz="1500" u="none" cap="none" strike="noStrike">
                <a:solidFill>
                  <a:schemeClr val="accent2"/>
                </a:solidFill>
                <a:latin typeface="Arial"/>
                <a:ea typeface="Arial"/>
                <a:cs typeface="Arial"/>
                <a:sym typeface="Arial"/>
              </a:rPr>
              <a:t>Find short and long term performance trends</a:t>
            </a:r>
            <a:endParaRPr/>
          </a:p>
          <a:p>
            <a:pPr indent="-133350" lvl="1" marL="139700" marR="0" rtl="0" algn="l">
              <a:lnSpc>
                <a:spcPct val="100000"/>
              </a:lnSpc>
              <a:spcBef>
                <a:spcPts val="600"/>
              </a:spcBef>
              <a:spcAft>
                <a:spcPts val="0"/>
              </a:spcAft>
              <a:buClr>
                <a:schemeClr val="accent2"/>
              </a:buClr>
              <a:buSzPts val="1500"/>
              <a:buFont typeface="Arial"/>
              <a:buChar char="•"/>
            </a:pPr>
            <a:r>
              <a:rPr lang="en" sz="1500"/>
              <a:t>Detect Anomalies in near real time</a:t>
            </a:r>
            <a:endParaRPr sz="1500"/>
          </a:p>
          <a:p>
            <a:pPr indent="-133350" lvl="1" marL="139700" marR="0" rtl="0" algn="l">
              <a:lnSpc>
                <a:spcPct val="100000"/>
              </a:lnSpc>
              <a:spcBef>
                <a:spcPts val="600"/>
              </a:spcBef>
              <a:spcAft>
                <a:spcPts val="0"/>
              </a:spcAft>
              <a:buClr>
                <a:schemeClr val="accent2"/>
              </a:buClr>
              <a:buSzPts val="1500"/>
              <a:buFont typeface="Arial"/>
              <a:buChar char="•"/>
            </a:pPr>
            <a:r>
              <a:rPr b="0" i="0" lang="en" sz="1500" u="none" cap="none" strike="noStrike">
                <a:solidFill>
                  <a:schemeClr val="accent2"/>
                </a:solidFill>
                <a:latin typeface="Arial"/>
                <a:ea typeface="Arial"/>
                <a:cs typeface="Arial"/>
                <a:sym typeface="Arial"/>
              </a:rPr>
              <a:t>Implement a simple alert system</a:t>
            </a:r>
            <a:endParaRPr/>
          </a:p>
          <a:p>
            <a:pPr indent="-133350" lvl="1" marL="139700" marR="0" rtl="0" algn="l">
              <a:lnSpc>
                <a:spcPct val="100000"/>
              </a:lnSpc>
              <a:spcBef>
                <a:spcPts val="600"/>
              </a:spcBef>
              <a:spcAft>
                <a:spcPts val="0"/>
              </a:spcAft>
              <a:buClr>
                <a:schemeClr val="accent2"/>
              </a:buClr>
              <a:buSzPts val="1500"/>
              <a:buFont typeface="Arial"/>
              <a:buChar char="•"/>
            </a:pPr>
            <a:r>
              <a:rPr b="0" i="0" lang="en" sz="1500" u="none" cap="none" strike="noStrike">
                <a:solidFill>
                  <a:schemeClr val="accent2"/>
                </a:solidFill>
                <a:latin typeface="Arial"/>
                <a:ea typeface="Arial"/>
                <a:cs typeface="Arial"/>
                <a:sym typeface="Arial"/>
              </a:rPr>
              <a:t>Visualize data using Salesforce Wave</a:t>
            </a:r>
            <a:endParaRPr/>
          </a:p>
          <a:p>
            <a:pPr indent="0" lvl="0" marL="0" marR="0" rtl="0" algn="l">
              <a:lnSpc>
                <a:spcPct val="100000"/>
              </a:lnSpc>
              <a:spcBef>
                <a:spcPts val="600"/>
              </a:spcBef>
              <a:spcAft>
                <a:spcPts val="0"/>
              </a:spcAft>
              <a:buNone/>
            </a:pPr>
            <a:r>
              <a:t/>
            </a:r>
            <a:endParaRPr b="0" i="0" sz="1500" u="none" cap="none" strike="noStrike">
              <a:solidFill>
                <a:schemeClr val="accent2"/>
              </a:solidFill>
              <a:latin typeface="Arial"/>
              <a:ea typeface="Arial"/>
              <a:cs typeface="Arial"/>
              <a:sym typeface="Arial"/>
            </a:endParaRPr>
          </a:p>
          <a:p>
            <a:pPr indent="0" lvl="0" marL="0" marR="0" rtl="0" algn="l">
              <a:lnSpc>
                <a:spcPct val="100000"/>
              </a:lnSpc>
              <a:spcBef>
                <a:spcPts val="1400"/>
              </a:spcBef>
              <a:spcAft>
                <a:spcPts val="0"/>
              </a:spcAft>
              <a:buClr>
                <a:srgbClr val="7F7F7F"/>
              </a:buClr>
              <a:buSzPts val="1500"/>
              <a:buFont typeface="Arial"/>
              <a:buNone/>
            </a:pPr>
            <a:r>
              <a:t/>
            </a:r>
            <a:endParaRPr b="0" i="0" sz="1500" u="none" cap="none" strike="noStrike">
              <a:solidFill>
                <a:srgbClr val="5C656A"/>
              </a:solidFill>
              <a:latin typeface="Arial"/>
              <a:ea typeface="Arial"/>
              <a:cs typeface="Arial"/>
              <a:sym typeface="Arial"/>
            </a:endParaRPr>
          </a:p>
        </p:txBody>
      </p:sp>
      <p:sp>
        <p:nvSpPr>
          <p:cNvPr id="1865" name="Shape 1865"/>
          <p:cNvSpPr txBox="1"/>
          <p:nvPr/>
        </p:nvSpPr>
        <p:spPr>
          <a:xfrm>
            <a:off x="385405" y="1337711"/>
            <a:ext cx="4110900" cy="623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800">
                <a:solidFill>
                  <a:schemeClr val="accent2"/>
                </a:solidFill>
              </a:rPr>
              <a:t>D</a:t>
            </a:r>
            <a:r>
              <a:rPr b="1" lang="en" sz="1800">
                <a:solidFill>
                  <a:schemeClr val="accent2"/>
                </a:solidFill>
                <a:latin typeface="Arial"/>
                <a:ea typeface="Arial"/>
                <a:cs typeface="Arial"/>
                <a:sym typeface="Arial"/>
              </a:rPr>
              <a:t>evelop</a:t>
            </a:r>
            <a:r>
              <a:rPr lang="en" sz="1800">
                <a:solidFill>
                  <a:schemeClr val="accent2"/>
                </a:solidFill>
                <a:latin typeface="Arial"/>
                <a:ea typeface="Arial"/>
                <a:cs typeface="Arial"/>
                <a:sym typeface="Arial"/>
              </a:rPr>
              <a:t> predictive system applying</a:t>
            </a:r>
            <a:r>
              <a:rPr b="1" lang="en" sz="1800">
                <a:solidFill>
                  <a:schemeClr val="accent2"/>
                </a:solidFill>
                <a:latin typeface="Arial"/>
                <a:ea typeface="Arial"/>
                <a:cs typeface="Arial"/>
                <a:sym typeface="Arial"/>
              </a:rPr>
              <a:t> machine learning </a:t>
            </a:r>
            <a:r>
              <a:rPr lang="en" sz="1800">
                <a:solidFill>
                  <a:schemeClr val="accent2"/>
                </a:solidFill>
                <a:latin typeface="Arial"/>
                <a:ea typeface="Arial"/>
                <a:cs typeface="Arial"/>
                <a:sym typeface="Arial"/>
              </a:rPr>
              <a:t>methods</a:t>
            </a:r>
            <a:endParaRPr sz="1800">
              <a:solidFill>
                <a:schemeClr val="accent2"/>
              </a:solidFill>
              <a:latin typeface="Arial"/>
              <a:ea typeface="Arial"/>
              <a:cs typeface="Arial"/>
              <a:sym typeface="Arial"/>
            </a:endParaRPr>
          </a:p>
        </p:txBody>
      </p:sp>
      <p:sp>
        <p:nvSpPr>
          <p:cNvPr id="1866" name="Shape 1866"/>
          <p:cNvSpPr txBox="1"/>
          <p:nvPr/>
        </p:nvSpPr>
        <p:spPr>
          <a:xfrm>
            <a:off x="4739189" y="1344994"/>
            <a:ext cx="4110900" cy="623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800">
                <a:solidFill>
                  <a:srgbClr val="7C868D"/>
                </a:solidFill>
                <a:latin typeface="Arial"/>
                <a:ea typeface="Arial"/>
                <a:cs typeface="Arial"/>
                <a:sym typeface="Arial"/>
              </a:rPr>
              <a:t>Analyze</a:t>
            </a:r>
            <a:r>
              <a:rPr lang="en" sz="1800">
                <a:solidFill>
                  <a:srgbClr val="7C868D"/>
                </a:solidFill>
                <a:latin typeface="Arial"/>
                <a:ea typeface="Arial"/>
                <a:cs typeface="Arial"/>
                <a:sym typeface="Arial"/>
              </a:rPr>
              <a:t> input data and predictions to solve business needs</a:t>
            </a:r>
            <a:endParaRPr sz="1800">
              <a:solidFill>
                <a:srgbClr val="7C868D"/>
              </a:solidFill>
              <a:latin typeface="Arial"/>
              <a:ea typeface="Arial"/>
              <a:cs typeface="Arial"/>
              <a:sym typeface="Arial"/>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0" name="Shape 1870"/>
        <p:cNvGrpSpPr/>
        <p:nvPr/>
      </p:nvGrpSpPr>
      <p:grpSpPr>
        <a:xfrm>
          <a:off x="0" y="0"/>
          <a:ext cx="0" cy="0"/>
          <a:chOff x="0" y="0"/>
          <a:chExt cx="0" cy="0"/>
        </a:xfrm>
      </p:grpSpPr>
      <p:sp>
        <p:nvSpPr>
          <p:cNvPr id="1871" name="Shape 1871"/>
          <p:cNvSpPr txBox="1"/>
          <p:nvPr>
            <p:ph type="title"/>
          </p:nvPr>
        </p:nvSpPr>
        <p:spPr>
          <a:xfrm>
            <a:off x="428737" y="47628"/>
            <a:ext cx="8286600" cy="527700"/>
          </a:xfrm>
          <a:prstGeom prst="rect">
            <a:avLst/>
          </a:prstGeom>
          <a:noFill/>
          <a:ln>
            <a:noFill/>
          </a:ln>
        </p:spPr>
        <p:txBody>
          <a:bodyPr anchorCtr="0" anchor="b" bIns="0" lIns="0" spcFirstLastPara="1" rIns="0" wrap="square" tIns="0">
            <a:noAutofit/>
          </a:bodyPr>
          <a:lstStyle/>
          <a:p>
            <a:pPr indent="0" lvl="0" marL="0" marR="0" rtl="0" algn="l">
              <a:lnSpc>
                <a:spcPct val="95000"/>
              </a:lnSpc>
              <a:spcBef>
                <a:spcPts val="0"/>
              </a:spcBef>
              <a:spcAft>
                <a:spcPts val="0"/>
              </a:spcAft>
              <a:buNone/>
            </a:pPr>
            <a:r>
              <a:rPr b="0" i="0" lang="en" sz="2400" u="none" cap="none" strike="noStrike">
                <a:solidFill>
                  <a:schemeClr val="accent1"/>
                </a:solidFill>
                <a:latin typeface="Arial"/>
                <a:ea typeface="Arial"/>
                <a:cs typeface="Arial"/>
                <a:sym typeface="Arial"/>
              </a:rPr>
              <a:t>Next Steps and Resources</a:t>
            </a:r>
            <a:endParaRPr/>
          </a:p>
        </p:txBody>
      </p:sp>
      <p:sp>
        <p:nvSpPr>
          <p:cNvPr id="1872" name="Shape 1872"/>
          <p:cNvSpPr txBox="1"/>
          <p:nvPr>
            <p:ph idx="4294967295" type="body"/>
          </p:nvPr>
        </p:nvSpPr>
        <p:spPr>
          <a:xfrm>
            <a:off x="399831" y="952450"/>
            <a:ext cx="7008600" cy="2846700"/>
          </a:xfrm>
          <a:prstGeom prst="rect">
            <a:avLst/>
          </a:prstGeom>
          <a:noFill/>
          <a:ln>
            <a:noFill/>
          </a:ln>
        </p:spPr>
        <p:txBody>
          <a:bodyPr anchorCtr="0" anchor="t" bIns="0" lIns="0" spcFirstLastPara="1" rIns="0" wrap="square" tIns="0">
            <a:noAutofit/>
          </a:bodyPr>
          <a:lstStyle/>
          <a:p>
            <a:pPr indent="0" lvl="1" marL="0" marR="0" rtl="0" algn="l">
              <a:spcBef>
                <a:spcPts val="0"/>
              </a:spcBef>
              <a:spcAft>
                <a:spcPts val="0"/>
              </a:spcAft>
              <a:buClr>
                <a:schemeClr val="accent2"/>
              </a:buClr>
              <a:buSzPts val="1900"/>
              <a:buFont typeface="Arial"/>
              <a:buNone/>
            </a:pPr>
            <a:r>
              <a:rPr b="0" i="0" lang="en" sz="1900" u="none" cap="none" strike="noStrike">
                <a:solidFill>
                  <a:schemeClr val="accent2"/>
                </a:solidFill>
                <a:latin typeface="Arial"/>
                <a:ea typeface="Arial"/>
                <a:cs typeface="Arial"/>
                <a:sym typeface="Arial"/>
              </a:rPr>
              <a:t>Get Demo Scripts from GitHub</a:t>
            </a:r>
            <a:endParaRPr b="0" i="0" sz="1900" u="none" cap="none" strike="noStrike">
              <a:solidFill>
                <a:schemeClr val="accent2"/>
              </a:solidFill>
              <a:latin typeface="Arial"/>
              <a:ea typeface="Arial"/>
              <a:cs typeface="Arial"/>
              <a:sym typeface="Arial"/>
            </a:endParaRPr>
          </a:p>
          <a:p>
            <a:pPr indent="0" lvl="3" marL="279400" marR="0" rtl="0" algn="l">
              <a:spcBef>
                <a:spcPts val="500"/>
              </a:spcBef>
              <a:spcAft>
                <a:spcPts val="0"/>
              </a:spcAft>
              <a:buClr>
                <a:schemeClr val="accent2"/>
              </a:buClr>
              <a:buSzPts val="1700"/>
              <a:buFont typeface="Arial"/>
              <a:buNone/>
            </a:pPr>
            <a:r>
              <a:rPr b="1" i="0" lang="en" sz="1700" u="sng" cap="none" strike="noStrike">
                <a:solidFill>
                  <a:schemeClr val="hlink"/>
                </a:solidFill>
                <a:latin typeface="Arial"/>
                <a:ea typeface="Arial"/>
                <a:cs typeface="Arial"/>
                <a:sym typeface="Arial"/>
                <a:hlinkClick r:id="rId3"/>
              </a:rPr>
              <a:t>https://github.com/sfperfdemo/vel201</a:t>
            </a:r>
            <a:r>
              <a:rPr lang="en" sz="1700" u="sng">
                <a:solidFill>
                  <a:schemeClr val="hlink"/>
                </a:solidFill>
                <a:hlinkClick r:id="rId4"/>
              </a:rPr>
              <a:t>8</a:t>
            </a:r>
            <a:r>
              <a:rPr b="1" i="0" lang="en" sz="1700" u="sng" cap="none" strike="noStrike">
                <a:solidFill>
                  <a:schemeClr val="hlink"/>
                </a:solidFill>
                <a:latin typeface="Arial"/>
                <a:ea typeface="Arial"/>
                <a:cs typeface="Arial"/>
                <a:sym typeface="Arial"/>
                <a:hlinkClick r:id="rId5"/>
              </a:rPr>
              <a:t>-ai</a:t>
            </a:r>
            <a:endParaRPr b="1" i="0" sz="1700" u="none" cap="none" strike="noStrike">
              <a:solidFill>
                <a:srgbClr val="0078A8"/>
              </a:solidFill>
              <a:latin typeface="Arial"/>
              <a:ea typeface="Arial"/>
              <a:cs typeface="Arial"/>
              <a:sym typeface="Arial"/>
            </a:endParaRPr>
          </a:p>
          <a:p>
            <a:pPr indent="0" lvl="1" marL="0" marR="0" rtl="0" algn="l">
              <a:spcBef>
                <a:spcPts val="600"/>
              </a:spcBef>
              <a:spcAft>
                <a:spcPts val="0"/>
              </a:spcAft>
              <a:buClr>
                <a:schemeClr val="accent2"/>
              </a:buClr>
              <a:buSzPts val="2200"/>
              <a:buFont typeface="Arial"/>
              <a:buNone/>
            </a:pPr>
            <a:r>
              <a:rPr b="0" i="0" lang="en" sz="2200" u="none" cap="none" strike="noStrike">
                <a:solidFill>
                  <a:schemeClr val="accent2"/>
                </a:solidFill>
                <a:latin typeface="Arial"/>
                <a:ea typeface="Arial"/>
                <a:cs typeface="Arial"/>
                <a:sym typeface="Arial"/>
              </a:rPr>
              <a:t>Get Salesforce Wave Utilities</a:t>
            </a:r>
            <a:endParaRPr/>
          </a:p>
          <a:p>
            <a:pPr indent="0" lvl="3" marL="279400" marR="0" rtl="0" algn="l">
              <a:spcBef>
                <a:spcPts val="500"/>
              </a:spcBef>
              <a:spcAft>
                <a:spcPts val="0"/>
              </a:spcAft>
              <a:buClr>
                <a:schemeClr val="accent2"/>
              </a:buClr>
              <a:buSzPts val="1700"/>
              <a:buFont typeface="Arial"/>
              <a:buNone/>
            </a:pPr>
            <a:r>
              <a:rPr b="1" i="0" lang="en" sz="1700" u="sng" cap="none" strike="noStrike">
                <a:solidFill>
                  <a:schemeClr val="hlink"/>
                </a:solidFill>
                <a:latin typeface="Arial"/>
                <a:ea typeface="Arial"/>
                <a:cs typeface="Arial"/>
                <a:sym typeface="Arial"/>
                <a:hlinkClick r:id="rId6"/>
              </a:rPr>
              <a:t>https://github.com/forcedotcom/Analytics-Cloud-Dataset-Utils</a:t>
            </a:r>
            <a:endParaRPr b="1" i="0" sz="1700" u="none" cap="none" strike="noStrike">
              <a:solidFill>
                <a:srgbClr val="0079A8"/>
              </a:solidFill>
              <a:latin typeface="Arial"/>
              <a:ea typeface="Arial"/>
              <a:cs typeface="Arial"/>
              <a:sym typeface="Arial"/>
            </a:endParaRPr>
          </a:p>
          <a:p>
            <a:pPr indent="0" lvl="1" marL="0" marR="0" rtl="0" algn="l">
              <a:spcBef>
                <a:spcPts val="600"/>
              </a:spcBef>
              <a:spcAft>
                <a:spcPts val="0"/>
              </a:spcAft>
              <a:buClr>
                <a:schemeClr val="accent2"/>
              </a:buClr>
              <a:buSzPts val="1900"/>
              <a:buFont typeface="Arial"/>
              <a:buNone/>
            </a:pPr>
            <a:r>
              <a:rPr b="0" i="0" lang="en" sz="1900" u="none" cap="none" strike="noStrike">
                <a:solidFill>
                  <a:schemeClr val="accent2"/>
                </a:solidFill>
                <a:latin typeface="Arial"/>
                <a:ea typeface="Arial"/>
                <a:cs typeface="Arial"/>
                <a:sym typeface="Arial"/>
              </a:rPr>
              <a:t>Visit Salesforce Wave Tutorial</a:t>
            </a:r>
            <a:endParaRPr b="0" i="0" sz="1900" u="none" cap="none" strike="noStrike">
              <a:solidFill>
                <a:schemeClr val="accent2"/>
              </a:solidFill>
              <a:latin typeface="Arial"/>
              <a:ea typeface="Arial"/>
              <a:cs typeface="Arial"/>
              <a:sym typeface="Arial"/>
            </a:endParaRPr>
          </a:p>
          <a:p>
            <a:pPr indent="0" lvl="3" marL="279400" marR="0" rtl="0" algn="l">
              <a:spcBef>
                <a:spcPts val="500"/>
              </a:spcBef>
              <a:spcAft>
                <a:spcPts val="0"/>
              </a:spcAft>
              <a:buClr>
                <a:schemeClr val="accent2"/>
              </a:buClr>
              <a:buSzPts val="1700"/>
              <a:buFont typeface="Arial"/>
              <a:buNone/>
            </a:pPr>
            <a:r>
              <a:rPr b="1" i="0" lang="en" sz="1700" u="sng" cap="none" strike="noStrike">
                <a:solidFill>
                  <a:schemeClr val="hlink"/>
                </a:solidFill>
                <a:latin typeface="Arial"/>
                <a:ea typeface="Arial"/>
                <a:cs typeface="Arial"/>
                <a:sym typeface="Arial"/>
                <a:hlinkClick r:id="rId7"/>
              </a:rPr>
              <a:t>http://www.salesforce.com/analytics-cloud/overview/</a:t>
            </a:r>
            <a:r>
              <a:rPr b="1" i="0" lang="en" sz="1700" u="none" cap="none" strike="noStrike">
                <a:solidFill>
                  <a:srgbClr val="0079A8"/>
                </a:solidFill>
                <a:latin typeface="Arial"/>
                <a:ea typeface="Arial"/>
                <a:cs typeface="Arial"/>
                <a:sym typeface="Arial"/>
              </a:rPr>
              <a:t> </a:t>
            </a:r>
            <a:endParaRPr b="1" i="0" sz="2200" u="none" cap="none" strike="noStrike">
              <a:solidFill>
                <a:schemeClr val="accent2"/>
              </a:solidFill>
              <a:latin typeface="Arial"/>
              <a:ea typeface="Arial"/>
              <a:cs typeface="Arial"/>
              <a:sym typeface="Arial"/>
            </a:endParaRPr>
          </a:p>
          <a:p>
            <a:pPr indent="0" lvl="1" marL="0" marR="0" rtl="0" algn="l">
              <a:spcBef>
                <a:spcPts val="600"/>
              </a:spcBef>
              <a:spcAft>
                <a:spcPts val="0"/>
              </a:spcAft>
              <a:buClr>
                <a:schemeClr val="accent2"/>
              </a:buClr>
              <a:buSzPts val="1900"/>
              <a:buFont typeface="Arial"/>
              <a:buNone/>
            </a:pPr>
            <a:r>
              <a:rPr b="0" i="0" lang="en" sz="1900" u="none" cap="none" strike="noStrike">
                <a:solidFill>
                  <a:schemeClr val="accent2"/>
                </a:solidFill>
                <a:latin typeface="Arial"/>
                <a:ea typeface="Arial"/>
                <a:cs typeface="Arial"/>
                <a:sym typeface="Arial"/>
              </a:rPr>
              <a:t>Explore Machine Learning in Python (scikit)</a:t>
            </a:r>
            <a:endParaRPr b="0" i="0" sz="1900" u="none" cap="none" strike="noStrike">
              <a:solidFill>
                <a:schemeClr val="accent2"/>
              </a:solidFill>
              <a:latin typeface="Arial"/>
              <a:ea typeface="Arial"/>
              <a:cs typeface="Arial"/>
              <a:sym typeface="Arial"/>
            </a:endParaRPr>
          </a:p>
          <a:p>
            <a:pPr indent="0" lvl="3" marL="279400" marR="0" rtl="0" algn="l">
              <a:spcBef>
                <a:spcPts val="500"/>
              </a:spcBef>
              <a:spcAft>
                <a:spcPts val="0"/>
              </a:spcAft>
              <a:buClr>
                <a:schemeClr val="accent2"/>
              </a:buClr>
              <a:buSzPts val="1700"/>
              <a:buFont typeface="Arial"/>
              <a:buNone/>
            </a:pPr>
            <a:r>
              <a:rPr b="1" i="0" lang="en" sz="1700" u="sng" cap="none" strike="noStrike">
                <a:solidFill>
                  <a:schemeClr val="hlink"/>
                </a:solidFill>
                <a:latin typeface="Arial"/>
                <a:ea typeface="Arial"/>
                <a:cs typeface="Arial"/>
                <a:sym typeface="Arial"/>
                <a:hlinkClick r:id="rId8"/>
              </a:rPr>
              <a:t>http://scikit-learn.org</a:t>
            </a:r>
            <a:endParaRPr b="1" i="0" sz="1700" u="none" cap="none" strike="noStrike">
              <a:solidFill>
                <a:srgbClr val="0079A8"/>
              </a:solidFill>
              <a:latin typeface="Arial"/>
              <a:ea typeface="Arial"/>
              <a:cs typeface="Arial"/>
              <a:sym typeface="Arial"/>
            </a:endParaRPr>
          </a:p>
          <a:p>
            <a:pPr indent="0" lvl="3" marL="279400" marR="0" rtl="0" algn="l">
              <a:spcBef>
                <a:spcPts val="500"/>
              </a:spcBef>
              <a:spcAft>
                <a:spcPts val="0"/>
              </a:spcAft>
              <a:buClr>
                <a:schemeClr val="accent2"/>
              </a:buClr>
              <a:buSzPts val="1700"/>
              <a:buFont typeface="Arial"/>
              <a:buNone/>
            </a:pPr>
            <a:r>
              <a:t/>
            </a:r>
            <a:endParaRPr b="1" i="0" sz="1700" u="none" cap="none" strike="noStrike">
              <a:solidFill>
                <a:srgbClr val="0079A8"/>
              </a:solidFill>
              <a:latin typeface="Arial"/>
              <a:ea typeface="Arial"/>
              <a:cs typeface="Arial"/>
              <a:sym typeface="Arial"/>
            </a:endParaRPr>
          </a:p>
        </p:txBody>
      </p:sp>
      <p:pic>
        <p:nvPicPr>
          <p:cNvPr descr="Github-Octocat.jpg" id="1873" name="Shape 1873"/>
          <p:cNvPicPr preferRelativeResize="0"/>
          <p:nvPr/>
        </p:nvPicPr>
        <p:blipFill rotWithShape="1">
          <a:blip r:embed="rId9">
            <a:alphaModFix/>
          </a:blip>
          <a:srcRect b="0" l="0" r="0" t="0"/>
          <a:stretch/>
        </p:blipFill>
        <p:spPr>
          <a:xfrm>
            <a:off x="7300712" y="1105194"/>
            <a:ext cx="743422" cy="463477"/>
          </a:xfrm>
          <a:prstGeom prst="rect">
            <a:avLst/>
          </a:prstGeom>
          <a:noFill/>
          <a:ln>
            <a:noFill/>
          </a:ln>
        </p:spPr>
      </p:pic>
      <p:pic>
        <p:nvPicPr>
          <p:cNvPr descr="sales-block.png" id="1874" name="Shape 1874"/>
          <p:cNvPicPr preferRelativeResize="0"/>
          <p:nvPr/>
        </p:nvPicPr>
        <p:blipFill rotWithShape="1">
          <a:blip r:embed="rId10">
            <a:alphaModFix/>
          </a:blip>
          <a:srcRect b="0" l="0" r="0" t="0"/>
          <a:stretch/>
        </p:blipFill>
        <p:spPr>
          <a:xfrm>
            <a:off x="7247789" y="1874011"/>
            <a:ext cx="1086049" cy="1086049"/>
          </a:xfrm>
          <a:prstGeom prst="rect">
            <a:avLst/>
          </a:prstGeom>
          <a:noFill/>
          <a:ln>
            <a:noFill/>
          </a:ln>
        </p:spPr>
      </p:pic>
      <p:pic>
        <p:nvPicPr>
          <p:cNvPr descr="scikit-learn-logo-small.png" id="1875" name="Shape 1875"/>
          <p:cNvPicPr preferRelativeResize="0"/>
          <p:nvPr/>
        </p:nvPicPr>
        <p:blipFill rotWithShape="1">
          <a:blip r:embed="rId11">
            <a:alphaModFix/>
          </a:blip>
          <a:srcRect b="0" l="0" r="0" t="0"/>
          <a:stretch/>
        </p:blipFill>
        <p:spPr>
          <a:xfrm>
            <a:off x="6914532" y="3148322"/>
            <a:ext cx="1625600" cy="441960"/>
          </a:xfrm>
          <a:prstGeom prst="rect">
            <a:avLst/>
          </a:prstGeom>
          <a:noFill/>
          <a:ln>
            <a:noFill/>
          </a:ln>
        </p:spPr>
      </p:pic>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9" name="Shape 1879"/>
        <p:cNvGrpSpPr/>
        <p:nvPr/>
      </p:nvGrpSpPr>
      <p:grpSpPr>
        <a:xfrm>
          <a:off x="0" y="0"/>
          <a:ext cx="0" cy="0"/>
          <a:chOff x="0" y="0"/>
          <a:chExt cx="0" cy="0"/>
        </a:xfrm>
      </p:grpSpPr>
      <p:sp>
        <p:nvSpPr>
          <p:cNvPr id="1880" name="Shape 1880"/>
          <p:cNvSpPr txBox="1"/>
          <p:nvPr>
            <p:ph type="ctrTitle"/>
          </p:nvPr>
        </p:nvSpPr>
        <p:spPr>
          <a:xfrm>
            <a:off x="2745428" y="1238250"/>
            <a:ext cx="3514200" cy="15369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FFFFFF"/>
              </a:buClr>
              <a:buSzPts val="9000"/>
              <a:buFont typeface="Arial"/>
              <a:buNone/>
            </a:pPr>
            <a:r>
              <a:rPr b="1" i="0" lang="en" sz="9000" u="none" cap="none" strike="noStrike">
                <a:solidFill>
                  <a:srgbClr val="FFFFFF"/>
                </a:solidFill>
                <a:latin typeface="Arial"/>
                <a:ea typeface="Arial"/>
                <a:cs typeface="Arial"/>
                <a:sym typeface="Arial"/>
              </a:rPr>
              <a:t>Q &amp; A</a:t>
            </a:r>
            <a:endParaRPr b="1" i="0" sz="9000" u="none" cap="none" strike="noStrike">
              <a:solidFill>
                <a:srgbClr val="FFFFFF"/>
              </a:solidFill>
              <a:latin typeface="Arial"/>
              <a:ea typeface="Arial"/>
              <a:cs typeface="Arial"/>
              <a:sym typeface="Arial"/>
            </a:endParaRPr>
          </a:p>
        </p:txBody>
      </p:sp>
      <p:sp>
        <p:nvSpPr>
          <p:cNvPr id="1881" name="Shape 1881"/>
          <p:cNvSpPr txBox="1"/>
          <p:nvPr>
            <p:ph idx="4294967295" type="subTitle"/>
          </p:nvPr>
        </p:nvSpPr>
        <p:spPr>
          <a:xfrm>
            <a:off x="2745428" y="2861428"/>
            <a:ext cx="3514200" cy="536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1800"/>
              <a:buFont typeface="Arial"/>
              <a:buNone/>
            </a:pPr>
            <a:r>
              <a:rPr b="0" i="0" lang="en" sz="1800" u="none" cap="none" strike="noStrike">
                <a:solidFill>
                  <a:schemeClr val="lt1"/>
                </a:solidFill>
                <a:latin typeface="Arial"/>
                <a:ea typeface="Arial"/>
                <a:cs typeface="Arial"/>
                <a:sym typeface="Arial"/>
              </a:rPr>
              <a:t>Questions and Answers</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5" name="Shape 1885"/>
        <p:cNvGrpSpPr/>
        <p:nvPr/>
      </p:nvGrpSpPr>
      <p:grpSpPr>
        <a:xfrm>
          <a:off x="0" y="0"/>
          <a:ext cx="0" cy="0"/>
          <a:chOff x="0" y="0"/>
          <a:chExt cx="0" cy="0"/>
        </a:xfrm>
      </p:grpSpPr>
      <p:pic>
        <p:nvPicPr>
          <p:cNvPr id="1886" name="Shape 1886"/>
          <p:cNvPicPr preferRelativeResize="0"/>
          <p:nvPr/>
        </p:nvPicPr>
        <p:blipFill>
          <a:blip r:embed="rId3">
            <a:alphaModFix/>
          </a:blip>
          <a:stretch>
            <a:fillRect/>
          </a:stretch>
        </p:blipFill>
        <p:spPr>
          <a:xfrm>
            <a:off x="8592425" y="4599700"/>
            <a:ext cx="525649" cy="4900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2" name="Shape 1592"/>
        <p:cNvGrpSpPr/>
        <p:nvPr/>
      </p:nvGrpSpPr>
      <p:grpSpPr>
        <a:xfrm>
          <a:off x="0" y="0"/>
          <a:ext cx="0" cy="0"/>
          <a:chOff x="0" y="0"/>
          <a:chExt cx="0" cy="0"/>
        </a:xfrm>
      </p:grpSpPr>
      <p:pic>
        <p:nvPicPr>
          <p:cNvPr descr="Wave_Sales_Features_3.jpg" id="1593" name="Shape 1593"/>
          <p:cNvPicPr preferRelativeResize="0"/>
          <p:nvPr/>
        </p:nvPicPr>
        <p:blipFill rotWithShape="1">
          <a:blip r:embed="rId3">
            <a:alphaModFix/>
          </a:blip>
          <a:srcRect b="0" l="0" r="0" t="0"/>
          <a:stretch/>
        </p:blipFill>
        <p:spPr>
          <a:xfrm>
            <a:off x="6140885" y="1032293"/>
            <a:ext cx="3003109" cy="3386203"/>
          </a:xfrm>
          <a:prstGeom prst="rect">
            <a:avLst/>
          </a:prstGeom>
          <a:noFill/>
          <a:ln>
            <a:noFill/>
          </a:ln>
        </p:spPr>
      </p:pic>
      <p:sp>
        <p:nvSpPr>
          <p:cNvPr id="1594" name="Shape 1594"/>
          <p:cNvSpPr txBox="1"/>
          <p:nvPr>
            <p:ph type="title"/>
          </p:nvPr>
        </p:nvSpPr>
        <p:spPr>
          <a:xfrm>
            <a:off x="504937" y="123827"/>
            <a:ext cx="8286600" cy="614100"/>
          </a:xfrm>
          <a:prstGeom prst="rect">
            <a:avLst/>
          </a:prstGeom>
          <a:noFill/>
          <a:ln>
            <a:noFill/>
          </a:ln>
        </p:spPr>
        <p:txBody>
          <a:bodyPr anchorCtr="0" anchor="b" bIns="0" lIns="0" spcFirstLastPara="1" rIns="0" wrap="square" tIns="0">
            <a:noAutofit/>
          </a:bodyPr>
          <a:lstStyle/>
          <a:p>
            <a:pPr indent="0" lvl="0" marL="0" marR="0" rtl="0" algn="l">
              <a:lnSpc>
                <a:spcPct val="95000"/>
              </a:lnSpc>
              <a:spcBef>
                <a:spcPts val="0"/>
              </a:spcBef>
              <a:spcAft>
                <a:spcPts val="0"/>
              </a:spcAft>
              <a:buNone/>
            </a:pPr>
            <a:r>
              <a:rPr b="0" i="0" lang="en" sz="2400" u="none" cap="none" strike="noStrike">
                <a:solidFill>
                  <a:schemeClr val="accent1"/>
                </a:solidFill>
                <a:latin typeface="Arial"/>
                <a:ea typeface="Arial"/>
                <a:cs typeface="Arial"/>
                <a:sym typeface="Arial"/>
              </a:rPr>
              <a:t>Agenda</a:t>
            </a:r>
            <a:endParaRPr b="0" i="0" sz="2400" u="none" cap="none" strike="noStrike">
              <a:solidFill>
                <a:schemeClr val="accent1"/>
              </a:solidFill>
              <a:latin typeface="Arial"/>
              <a:ea typeface="Arial"/>
              <a:cs typeface="Arial"/>
              <a:sym typeface="Arial"/>
            </a:endParaRPr>
          </a:p>
        </p:txBody>
      </p:sp>
      <p:sp>
        <p:nvSpPr>
          <p:cNvPr id="1595" name="Shape 1595"/>
          <p:cNvSpPr txBox="1"/>
          <p:nvPr>
            <p:ph idx="2" type="body"/>
          </p:nvPr>
        </p:nvSpPr>
        <p:spPr>
          <a:xfrm>
            <a:off x="504795" y="773031"/>
            <a:ext cx="8286600" cy="276900"/>
          </a:xfrm>
          <a:prstGeom prst="rect">
            <a:avLst/>
          </a:prstGeom>
          <a:noFill/>
          <a:ln>
            <a:noFill/>
          </a:ln>
        </p:spPr>
        <p:txBody>
          <a:bodyPr anchorCtr="0" anchor="t" bIns="0" lIns="0" spcFirstLastPara="1" rIns="0" wrap="square" tIns="0">
            <a:noAutofit/>
          </a:bodyPr>
          <a:lstStyle/>
          <a:p>
            <a:pPr indent="-114300" lvl="0" marL="0" marR="0" rtl="0" algn="l">
              <a:lnSpc>
                <a:spcPct val="100000"/>
              </a:lnSpc>
              <a:spcBef>
                <a:spcPts val="0"/>
              </a:spcBef>
              <a:spcAft>
                <a:spcPts val="0"/>
              </a:spcAft>
              <a:buClr>
                <a:srgbClr val="7F7F7F"/>
              </a:buClr>
              <a:buSzPts val="1800"/>
              <a:buFont typeface="Arial"/>
              <a:buChar char="​"/>
            </a:pPr>
            <a:r>
              <a:rPr b="0" i="0" lang="en" sz="1800" u="none" cap="none" strike="noStrike">
                <a:solidFill>
                  <a:schemeClr val="accent2"/>
                </a:solidFill>
                <a:latin typeface="Arial"/>
                <a:ea typeface="Arial"/>
                <a:cs typeface="Arial"/>
                <a:sym typeface="Arial"/>
              </a:rPr>
              <a:t>Presentation and Tutorial</a:t>
            </a:r>
            <a:endParaRPr b="0" i="0" sz="1800" u="none" cap="none" strike="noStrike">
              <a:solidFill>
                <a:schemeClr val="accent2"/>
              </a:solidFill>
              <a:latin typeface="Arial"/>
              <a:ea typeface="Arial"/>
              <a:cs typeface="Arial"/>
              <a:sym typeface="Arial"/>
            </a:endParaRPr>
          </a:p>
        </p:txBody>
      </p:sp>
      <p:graphicFrame>
        <p:nvGraphicFramePr>
          <p:cNvPr id="1596" name="Shape 1596"/>
          <p:cNvGraphicFramePr/>
          <p:nvPr/>
        </p:nvGraphicFramePr>
        <p:xfrm>
          <a:off x="392605" y="1032288"/>
          <a:ext cx="3000000" cy="3000000"/>
        </p:xfrm>
        <a:graphic>
          <a:graphicData uri="http://schemas.openxmlformats.org/drawingml/2006/table">
            <a:tbl>
              <a:tblPr>
                <a:noFill/>
                <a:tableStyleId>{469D9CE9-60BB-4660-8058-A19FADDE45F4}</a:tableStyleId>
              </a:tblPr>
              <a:tblGrid>
                <a:gridCol w="1819325"/>
                <a:gridCol w="4649700"/>
              </a:tblGrid>
              <a:tr h="783200">
                <a:tc>
                  <a:txBody>
                    <a:bodyPr>
                      <a:noAutofit/>
                    </a:bodyPr>
                    <a:lstStyle/>
                    <a:p>
                      <a:pPr indent="0" lvl="0" marL="0" marR="0" rtl="0" algn="l">
                        <a:spcBef>
                          <a:spcPts val="0"/>
                        </a:spcBef>
                        <a:spcAft>
                          <a:spcPts val="0"/>
                        </a:spcAft>
                        <a:buClr>
                          <a:schemeClr val="dk1"/>
                        </a:buClr>
                        <a:buSzPts val="1800"/>
                        <a:buFont typeface="Arial"/>
                        <a:buNone/>
                      </a:pPr>
                      <a:r>
                        <a:rPr lang="en" sz="1800" u="sng" cap="none" strike="noStrike"/>
                        <a:t>Welcome</a:t>
                      </a:r>
                      <a:endParaRPr sz="1100"/>
                    </a:p>
                  </a:txBody>
                  <a:tcPr marT="91425" marB="91425" marR="91425" marL="91425" anchor="ctr">
                    <a:lnL cap="flat" cmpd="sng" w="9525">
                      <a:solidFill>
                        <a:srgbClr val="EFEFEF">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Clr>
                          <a:schemeClr val="dk1"/>
                        </a:buClr>
                        <a:buSzPts val="1200"/>
                        <a:buFont typeface="Arial"/>
                        <a:buNone/>
                      </a:pPr>
                      <a:r>
                        <a:rPr b="1" lang="en" sz="1200" u="none" cap="none" strike="noStrike"/>
                        <a:t>Audience</a:t>
                      </a:r>
                      <a:r>
                        <a:rPr lang="en" sz="1200" u="none" cap="none" strike="noStrike"/>
                        <a:t>: </a:t>
                      </a:r>
                      <a:r>
                        <a:rPr lang="en" sz="1200" u="none" cap="none" strike="noStrike">
                          <a:solidFill>
                            <a:schemeClr val="dk1"/>
                          </a:solidFill>
                        </a:rPr>
                        <a:t>Sysadmins, performance engineers and developers</a:t>
                      </a:r>
                      <a:endParaRPr sz="1200" u="none" cap="none" strike="noStrike">
                        <a:solidFill>
                          <a:schemeClr val="dk1"/>
                        </a:solidFill>
                      </a:endParaRPr>
                    </a:p>
                    <a:p>
                      <a:pPr indent="0" lvl="0" marL="0" marR="0" rtl="0" algn="l">
                        <a:spcBef>
                          <a:spcPts val="0"/>
                        </a:spcBef>
                        <a:spcAft>
                          <a:spcPts val="0"/>
                        </a:spcAft>
                        <a:buClr>
                          <a:schemeClr val="dk1"/>
                        </a:buClr>
                        <a:buSzPts val="1200"/>
                        <a:buFont typeface="Arial"/>
                        <a:buNone/>
                      </a:pPr>
                      <a:r>
                        <a:rPr b="1" lang="en" sz="1200" u="none" cap="none" strike="noStrike"/>
                        <a:t>Level</a:t>
                      </a:r>
                      <a:r>
                        <a:rPr lang="en" sz="1200" u="none" cap="none" strike="noStrike"/>
                        <a:t>: </a:t>
                      </a:r>
                      <a:r>
                        <a:rPr lang="en" sz="1200" u="none" cap="none" strike="noStrike">
                          <a:solidFill>
                            <a:schemeClr val="dk1"/>
                          </a:solidFill>
                        </a:rPr>
                        <a:t>Beginner</a:t>
                      </a:r>
                      <a:endParaRPr sz="1200" u="none" cap="none" strike="noStrike">
                        <a:solidFill>
                          <a:schemeClr val="dk1"/>
                        </a:solidFill>
                      </a:endParaRPr>
                    </a:p>
                  </a:txBody>
                  <a:tcPr marT="91425" marB="91425" marR="91425" marL="91425" anchor="ctr">
                    <a:lnL cap="flat" cmpd="sng" w="9525">
                      <a:solidFill>
                        <a:srgbClr val="EFEFEF">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alpha val="0"/>
                        </a:srgbClr>
                      </a:solidFill>
                      <a:prstDash val="solid"/>
                      <a:round/>
                      <a:headEnd len="sm" w="sm" type="none"/>
                      <a:tailEnd len="sm" w="sm" type="none"/>
                    </a:lnB>
                  </a:tcPr>
                </a:tc>
              </a:tr>
              <a:tr h="842525">
                <a:tc>
                  <a:txBody>
                    <a:bodyPr>
                      <a:noAutofit/>
                    </a:bodyPr>
                    <a:lstStyle/>
                    <a:p>
                      <a:pPr indent="0" lvl="0" marL="0" marR="0" rtl="0" algn="l">
                        <a:spcBef>
                          <a:spcPts val="0"/>
                        </a:spcBef>
                        <a:spcAft>
                          <a:spcPts val="0"/>
                        </a:spcAft>
                        <a:buClr>
                          <a:schemeClr val="dk1"/>
                        </a:buClr>
                        <a:buSzPts val="1800"/>
                        <a:buFont typeface="Arial"/>
                        <a:buNone/>
                      </a:pPr>
                      <a:r>
                        <a:rPr lang="en" sz="1800" u="sng" cap="none" strike="noStrike"/>
                        <a:t>Introduction</a:t>
                      </a:r>
                      <a:endParaRPr sz="1100"/>
                    </a:p>
                  </a:txBody>
                  <a:tcPr marT="91425" marB="91425" marR="91425" marL="91425" anchor="ctr">
                    <a:lnL cap="flat" cmpd="sng" w="9525">
                      <a:solidFill>
                        <a:srgbClr val="EFEFEF">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alpha val="0"/>
                        </a:srgbClr>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Clr>
                          <a:schemeClr val="dk1"/>
                        </a:buClr>
                        <a:buSzPts val="900"/>
                        <a:buFont typeface="Arial"/>
                        <a:buNone/>
                      </a:pPr>
                      <a:r>
                        <a:rPr lang="en" sz="1200">
                          <a:solidFill>
                            <a:schemeClr val="dk1"/>
                          </a:solidFill>
                        </a:rPr>
                        <a:t>Introduction to Predictive Performance Analytics</a:t>
                      </a:r>
                      <a:endParaRPr sz="1200">
                        <a:solidFill>
                          <a:schemeClr val="dk1"/>
                        </a:solidFill>
                      </a:endParaRPr>
                    </a:p>
                    <a:p>
                      <a:pPr indent="0" lvl="0" marL="0" rtl="0">
                        <a:lnSpc>
                          <a:spcPct val="115000"/>
                        </a:lnSpc>
                        <a:spcBef>
                          <a:spcPts val="0"/>
                        </a:spcBef>
                        <a:spcAft>
                          <a:spcPts val="0"/>
                        </a:spcAft>
                        <a:buClr>
                          <a:schemeClr val="dk1"/>
                        </a:buClr>
                        <a:buSzPts val="900"/>
                        <a:buFont typeface="Arial"/>
                        <a:buNone/>
                      </a:pPr>
                      <a:r>
                        <a:rPr lang="en" sz="1200">
                          <a:solidFill>
                            <a:schemeClr val="dk1"/>
                          </a:solidFill>
                        </a:rPr>
                        <a:t>Machine Learning Use Case - Classification</a:t>
                      </a:r>
                      <a:endParaRPr sz="1200">
                        <a:solidFill>
                          <a:schemeClr val="dk1"/>
                        </a:solidFill>
                      </a:endParaRPr>
                    </a:p>
                    <a:p>
                      <a:pPr indent="0" lvl="0" marL="0" rtl="0">
                        <a:lnSpc>
                          <a:spcPct val="115000"/>
                        </a:lnSpc>
                        <a:spcBef>
                          <a:spcPts val="0"/>
                        </a:spcBef>
                        <a:spcAft>
                          <a:spcPts val="0"/>
                        </a:spcAft>
                        <a:buClr>
                          <a:schemeClr val="dk1"/>
                        </a:buClr>
                        <a:buSzPts val="900"/>
                        <a:buFont typeface="Arial"/>
                        <a:buNone/>
                      </a:pPr>
                      <a:r>
                        <a:rPr lang="en" sz="1200">
                          <a:solidFill>
                            <a:schemeClr val="dk1"/>
                          </a:solidFill>
                        </a:rPr>
                        <a:t>Machine Learning Use Case - Trending Prediction</a:t>
                      </a:r>
                      <a:endParaRPr sz="1200">
                        <a:solidFill>
                          <a:schemeClr val="dk1"/>
                        </a:solidFill>
                      </a:endParaRPr>
                    </a:p>
                  </a:txBody>
                  <a:tcPr marT="91425" marB="91425" marR="91425" marL="91425" anchor="ctr">
                    <a:lnL cap="flat" cmpd="sng" w="9525">
                      <a:solidFill>
                        <a:srgbClr val="EFEFEF">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alpha val="0"/>
                        </a:srgbClr>
                      </a:solidFill>
                      <a:prstDash val="solid"/>
                      <a:round/>
                      <a:headEnd len="sm" w="sm" type="none"/>
                      <a:tailEnd len="sm" w="sm" type="none"/>
                    </a:lnB>
                  </a:tcPr>
                </a:tc>
              </a:tr>
              <a:tr h="829575">
                <a:tc>
                  <a:txBody>
                    <a:bodyPr>
                      <a:noAutofit/>
                    </a:bodyPr>
                    <a:lstStyle/>
                    <a:p>
                      <a:pPr indent="0" lvl="0" marL="0" marR="0" rtl="0" algn="l">
                        <a:spcBef>
                          <a:spcPts val="0"/>
                        </a:spcBef>
                        <a:spcAft>
                          <a:spcPts val="0"/>
                        </a:spcAft>
                        <a:buClr>
                          <a:schemeClr val="dk1"/>
                        </a:buClr>
                        <a:buSzPts val="1800"/>
                        <a:buFont typeface="Arial"/>
                        <a:buNone/>
                      </a:pPr>
                      <a:r>
                        <a:rPr lang="en" sz="1800" u="sng" cap="none" strike="noStrike"/>
                        <a:t>Hands-on</a:t>
                      </a:r>
                      <a:endParaRPr sz="1800" u="sng" cap="none" strike="noStrike"/>
                    </a:p>
                  </a:txBody>
                  <a:tcPr marT="91425" marB="91425" marR="91425" marL="91425" anchor="ctr">
                    <a:lnL cap="flat" cmpd="sng" w="9525">
                      <a:solidFill>
                        <a:srgbClr val="EFEFEF">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alpha val="0"/>
                        </a:srgbClr>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chemeClr val="dk1"/>
                        </a:buClr>
                        <a:buSzPts val="900"/>
                        <a:buFont typeface="Arial"/>
                        <a:buNone/>
                      </a:pPr>
                      <a:r>
                        <a:rPr lang="en" sz="1200" u="none" cap="none" strike="noStrike">
                          <a:solidFill>
                            <a:schemeClr val="dk1"/>
                          </a:solidFill>
                        </a:rPr>
                        <a:t>Prepare Input Data</a:t>
                      </a:r>
                      <a:endParaRPr sz="1100"/>
                    </a:p>
                    <a:p>
                      <a:pPr indent="0" lvl="0" marL="0" marR="0" rtl="0" algn="l">
                        <a:lnSpc>
                          <a:spcPct val="115000"/>
                        </a:lnSpc>
                        <a:spcBef>
                          <a:spcPts val="0"/>
                        </a:spcBef>
                        <a:spcAft>
                          <a:spcPts val="0"/>
                        </a:spcAft>
                        <a:buClr>
                          <a:schemeClr val="dk1"/>
                        </a:buClr>
                        <a:buSzPts val="900"/>
                        <a:buFont typeface="Arial"/>
                        <a:buNone/>
                      </a:pPr>
                      <a:r>
                        <a:rPr lang="en" sz="1200" u="none" cap="none" strike="noStrike">
                          <a:solidFill>
                            <a:schemeClr val="dk1"/>
                          </a:solidFill>
                        </a:rPr>
                        <a:t>Build and Compare Predictive Models</a:t>
                      </a:r>
                      <a:endParaRPr sz="1200" u="none" cap="none" strike="noStrike">
                        <a:solidFill>
                          <a:schemeClr val="dk1"/>
                        </a:solidFill>
                      </a:endParaRPr>
                    </a:p>
                    <a:p>
                      <a:pPr indent="0" lvl="0" marL="0" marR="0" rtl="0" algn="l">
                        <a:lnSpc>
                          <a:spcPct val="115000"/>
                        </a:lnSpc>
                        <a:spcBef>
                          <a:spcPts val="0"/>
                        </a:spcBef>
                        <a:spcAft>
                          <a:spcPts val="0"/>
                        </a:spcAft>
                        <a:buClr>
                          <a:schemeClr val="dk1"/>
                        </a:buClr>
                        <a:buSzPts val="900"/>
                        <a:buFont typeface="Arial"/>
                        <a:buNone/>
                      </a:pPr>
                      <a:r>
                        <a:rPr lang="en" sz="1200">
                          <a:solidFill>
                            <a:schemeClr val="dk1"/>
                          </a:solidFill>
                        </a:rPr>
                        <a:t>Generate Test Result Classification </a:t>
                      </a:r>
                      <a:endParaRPr sz="1200">
                        <a:solidFill>
                          <a:schemeClr val="dk1"/>
                        </a:solidFill>
                      </a:endParaRPr>
                    </a:p>
                    <a:p>
                      <a:pPr indent="0" lvl="0" marL="0" marR="0" rtl="0" algn="l">
                        <a:lnSpc>
                          <a:spcPct val="115000"/>
                        </a:lnSpc>
                        <a:spcBef>
                          <a:spcPts val="0"/>
                        </a:spcBef>
                        <a:spcAft>
                          <a:spcPts val="0"/>
                        </a:spcAft>
                        <a:buClr>
                          <a:schemeClr val="dk1"/>
                        </a:buClr>
                        <a:buSzPts val="900"/>
                        <a:buFont typeface="Arial"/>
                        <a:buNone/>
                      </a:pPr>
                      <a:r>
                        <a:rPr lang="en" sz="1200" u="none" cap="none" strike="noStrike">
                          <a:solidFill>
                            <a:schemeClr val="dk1"/>
                          </a:solidFill>
                        </a:rPr>
                        <a:t>Generate Dynamic Alerts</a:t>
                      </a:r>
                      <a:endParaRPr sz="1200" u="none" cap="none" strike="noStrike">
                        <a:solidFill>
                          <a:schemeClr val="dk1"/>
                        </a:solidFill>
                      </a:endParaRPr>
                    </a:p>
                  </a:txBody>
                  <a:tcPr marT="91425" marB="91425" marR="91425" marL="91425" anchor="ctr">
                    <a:lnL cap="flat" cmpd="sng" w="9525">
                      <a:solidFill>
                        <a:srgbClr val="EFEFEF">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alpha val="0"/>
                        </a:srgbClr>
                      </a:solidFill>
                      <a:prstDash val="solid"/>
                      <a:round/>
                      <a:headEnd len="sm" w="sm" type="none"/>
                      <a:tailEnd len="sm" w="sm" type="none"/>
                    </a:lnB>
                  </a:tcPr>
                </a:tc>
              </a:tr>
              <a:tr h="531950">
                <a:tc>
                  <a:txBody>
                    <a:bodyPr>
                      <a:noAutofit/>
                    </a:bodyPr>
                    <a:lstStyle/>
                    <a:p>
                      <a:pPr indent="0" lvl="0" marL="0" marR="0" rtl="0" algn="l">
                        <a:spcBef>
                          <a:spcPts val="0"/>
                        </a:spcBef>
                        <a:spcAft>
                          <a:spcPts val="0"/>
                        </a:spcAft>
                        <a:buClr>
                          <a:schemeClr val="dk1"/>
                        </a:buClr>
                        <a:buSzPts val="1800"/>
                        <a:buFont typeface="Arial"/>
                        <a:buNone/>
                      </a:pPr>
                      <a:r>
                        <a:rPr lang="en" sz="1800" u="sng" cap="none" strike="noStrike"/>
                        <a:t>Summary</a:t>
                      </a:r>
                      <a:endParaRPr sz="1100"/>
                    </a:p>
                  </a:txBody>
                  <a:tcPr marT="91425" marB="91425" marR="91425" marL="91425" anchor="ctr">
                    <a:lnL cap="flat" cmpd="sng" w="9525">
                      <a:solidFill>
                        <a:srgbClr val="EFEFEF">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Clr>
                          <a:schemeClr val="dk1"/>
                        </a:buClr>
                        <a:buSzPts val="1200"/>
                        <a:buFont typeface="Arial"/>
                        <a:buNone/>
                      </a:pPr>
                      <a:r>
                        <a:rPr lang="en" sz="1200" u="none" cap="none" strike="noStrike"/>
                        <a:t>Q&amp;A</a:t>
                      </a:r>
                      <a:endParaRPr sz="1100"/>
                    </a:p>
                  </a:txBody>
                  <a:tcPr marT="91425" marB="91425" marR="91425" marL="91425" anchor="ctr">
                    <a:lnL cap="flat" cmpd="sng" w="9525">
                      <a:solidFill>
                        <a:srgbClr val="EFEFEF">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alpha val="0"/>
                        </a:srgbClr>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0" name="Shape 1600"/>
        <p:cNvGrpSpPr/>
        <p:nvPr/>
      </p:nvGrpSpPr>
      <p:grpSpPr>
        <a:xfrm>
          <a:off x="0" y="0"/>
          <a:ext cx="0" cy="0"/>
          <a:chOff x="0" y="0"/>
          <a:chExt cx="0" cy="0"/>
        </a:xfrm>
      </p:grpSpPr>
      <p:sp>
        <p:nvSpPr>
          <p:cNvPr id="1601" name="Shape 1601"/>
          <p:cNvSpPr txBox="1"/>
          <p:nvPr>
            <p:ph type="ctrTitle"/>
          </p:nvPr>
        </p:nvSpPr>
        <p:spPr>
          <a:xfrm>
            <a:off x="374902" y="1353281"/>
            <a:ext cx="5375700" cy="836700"/>
          </a:xfrm>
          <a:prstGeom prst="rect">
            <a:avLst/>
          </a:prstGeom>
        </p:spPr>
        <p:txBody>
          <a:bodyPr anchorCtr="0" anchor="t" bIns="68575" lIns="68575" spcFirstLastPara="1" rIns="68575" wrap="square" tIns="68575">
            <a:noAutofit/>
          </a:bodyPr>
          <a:lstStyle/>
          <a:p>
            <a:pPr indent="0" lvl="0" marL="0" rtl="0">
              <a:lnSpc>
                <a:spcPct val="100000"/>
              </a:lnSpc>
              <a:spcBef>
                <a:spcPts val="0"/>
              </a:spcBef>
              <a:spcAft>
                <a:spcPts val="0"/>
              </a:spcAft>
              <a:buNone/>
            </a:pPr>
            <a:r>
              <a:rPr lang="en" sz="3600">
                <a:solidFill>
                  <a:srgbClr val="FFFFFF"/>
                </a:solidFill>
                <a:latin typeface="Quattrocento Sans"/>
                <a:ea typeface="Quattrocento Sans"/>
                <a:cs typeface="Quattrocento Sans"/>
                <a:sym typeface="Quattrocento Sans"/>
              </a:rPr>
              <a:t>Setup</a:t>
            </a:r>
            <a:endParaRPr sz="3600">
              <a:solidFill>
                <a:srgbClr val="FFFFFF"/>
              </a:solidFill>
              <a:latin typeface="Quattrocento Sans"/>
              <a:ea typeface="Quattrocento Sans"/>
              <a:cs typeface="Quattrocento Sans"/>
              <a:sym typeface="Quattrocento Sans"/>
            </a:endParaRPr>
          </a:p>
          <a:p>
            <a:pPr indent="0" lvl="0" marL="0" rtl="0" algn="ctr">
              <a:lnSpc>
                <a:spcPct val="100000"/>
              </a:lnSpc>
              <a:spcBef>
                <a:spcPts val="0"/>
              </a:spcBef>
              <a:spcAft>
                <a:spcPts val="0"/>
              </a:spcAft>
              <a:buNone/>
            </a:pPr>
            <a:r>
              <a:t/>
            </a:r>
            <a:endParaRPr sz="3600">
              <a:solidFill>
                <a:srgbClr val="FFFFFF"/>
              </a:solidFill>
            </a:endParaRPr>
          </a:p>
        </p:txBody>
      </p:sp>
      <p:sp>
        <p:nvSpPr>
          <p:cNvPr id="1602" name="Shape 1602"/>
          <p:cNvSpPr txBox="1"/>
          <p:nvPr>
            <p:ph idx="1" type="body"/>
          </p:nvPr>
        </p:nvSpPr>
        <p:spPr>
          <a:xfrm>
            <a:off x="385800" y="2051522"/>
            <a:ext cx="5375700" cy="1056300"/>
          </a:xfrm>
          <a:prstGeom prst="rect">
            <a:avLst/>
          </a:prstGeom>
        </p:spPr>
        <p:txBody>
          <a:bodyPr anchorCtr="0" anchor="t" bIns="68575" lIns="68575" spcFirstLastPara="1" rIns="68575" wrap="square" tIns="68575">
            <a:noAutofit/>
          </a:bodyPr>
          <a:lstStyle/>
          <a:p>
            <a:pPr indent="0" lvl="0" marL="0">
              <a:spcBef>
                <a:spcPts val="800"/>
              </a:spcBef>
              <a:spcAft>
                <a:spcPts val="0"/>
              </a:spcAft>
              <a:buNone/>
            </a:pPr>
            <a:r>
              <a:rPr lang="en"/>
              <a:t>Please follow instructions:</a:t>
            </a:r>
            <a:endParaRPr/>
          </a:p>
          <a:p>
            <a:pPr indent="0" lvl="0" marL="0">
              <a:spcBef>
                <a:spcPts val="800"/>
              </a:spcBef>
              <a:spcAft>
                <a:spcPts val="0"/>
              </a:spcAft>
              <a:buNone/>
            </a:pPr>
            <a:r>
              <a:rPr b="1" lang="en" u="sng">
                <a:solidFill>
                  <a:srgbClr val="EFEFEF"/>
                </a:solidFill>
                <a:latin typeface="Quattrocento Sans"/>
                <a:ea typeface="Quattrocento Sans"/>
                <a:cs typeface="Quattrocento Sans"/>
                <a:sym typeface="Quattrocento Sans"/>
                <a:hlinkClick r:id="rId3"/>
              </a:rPr>
              <a:t>https://github.com/sfperfdemo/vel2018-ai</a:t>
            </a:r>
            <a:endParaRPr b="1">
              <a:solidFill>
                <a:srgbClr val="EFEFEF"/>
              </a:solidFill>
              <a:latin typeface="Quattrocento Sans"/>
              <a:ea typeface="Quattrocento Sans"/>
              <a:cs typeface="Quattrocento Sans"/>
              <a:sym typeface="Quattrocento Sans"/>
            </a:endParaRPr>
          </a:p>
          <a:p>
            <a:pPr indent="0" lvl="0" marL="0">
              <a:spcBef>
                <a:spcPts val="800"/>
              </a:spcBef>
              <a:spcAft>
                <a:spcPts val="0"/>
              </a:spcAft>
              <a:buNone/>
            </a:pPr>
            <a:r>
              <a:t/>
            </a:r>
            <a:endParaRPr/>
          </a:p>
          <a:p>
            <a:pPr indent="0" lvl="0" marL="0">
              <a:spcBef>
                <a:spcPts val="800"/>
              </a:spcBef>
              <a:spcAft>
                <a:spcPts val="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6" name="Shape 1606"/>
        <p:cNvGrpSpPr/>
        <p:nvPr/>
      </p:nvGrpSpPr>
      <p:grpSpPr>
        <a:xfrm>
          <a:off x="0" y="0"/>
          <a:ext cx="0" cy="0"/>
          <a:chOff x="0" y="0"/>
          <a:chExt cx="0" cy="0"/>
        </a:xfrm>
      </p:grpSpPr>
      <p:sp>
        <p:nvSpPr>
          <p:cNvPr id="1607" name="Shape 1607"/>
          <p:cNvSpPr txBox="1"/>
          <p:nvPr>
            <p:ph idx="4294967295" type="title"/>
          </p:nvPr>
        </p:nvSpPr>
        <p:spPr>
          <a:xfrm>
            <a:off x="1729100" y="1023925"/>
            <a:ext cx="4858800" cy="1588500"/>
          </a:xfrm>
          <a:prstGeom prst="rect">
            <a:avLst/>
          </a:prstGeom>
        </p:spPr>
        <p:txBody>
          <a:bodyPr anchorCtr="0" anchor="t" bIns="68575" lIns="68575" spcFirstLastPara="1" rIns="68575" wrap="square" tIns="68575">
            <a:noAutofit/>
          </a:bodyPr>
          <a:lstStyle/>
          <a:p>
            <a:pPr indent="0" lvl="0" marL="0" rtl="0" algn="ctr">
              <a:lnSpc>
                <a:spcPct val="100000"/>
              </a:lnSpc>
              <a:spcBef>
                <a:spcPts val="0"/>
              </a:spcBef>
              <a:spcAft>
                <a:spcPts val="0"/>
              </a:spcAft>
              <a:buNone/>
            </a:pPr>
            <a:r>
              <a:rPr lang="en" sz="2800">
                <a:solidFill>
                  <a:srgbClr val="00A1E0"/>
                </a:solidFill>
                <a:latin typeface="Quattrocento Sans"/>
                <a:ea typeface="Quattrocento Sans"/>
                <a:cs typeface="Quattrocento Sans"/>
                <a:sym typeface="Quattrocento Sans"/>
              </a:rPr>
              <a:t>Machine Learning Use Case</a:t>
            </a:r>
            <a:endParaRPr sz="2800">
              <a:solidFill>
                <a:srgbClr val="00A1E0"/>
              </a:solidFill>
              <a:latin typeface="Quattrocento Sans"/>
              <a:ea typeface="Quattrocento Sans"/>
              <a:cs typeface="Quattrocento Sans"/>
              <a:sym typeface="Quattrocento Sans"/>
            </a:endParaRPr>
          </a:p>
          <a:p>
            <a:pPr indent="0" lvl="0" marL="0" rtl="0" algn="ctr">
              <a:lnSpc>
                <a:spcPct val="100000"/>
              </a:lnSpc>
              <a:spcBef>
                <a:spcPts val="0"/>
              </a:spcBef>
              <a:spcAft>
                <a:spcPts val="0"/>
              </a:spcAft>
              <a:buNone/>
            </a:pPr>
            <a:r>
              <a:t/>
            </a:r>
            <a:endParaRPr sz="1400">
              <a:solidFill>
                <a:srgbClr val="FFFFFF"/>
              </a:solidFill>
            </a:endParaRPr>
          </a:p>
        </p:txBody>
      </p:sp>
      <p:sp>
        <p:nvSpPr>
          <p:cNvPr id="1608" name="Shape 1608"/>
          <p:cNvSpPr txBox="1"/>
          <p:nvPr/>
        </p:nvSpPr>
        <p:spPr>
          <a:xfrm>
            <a:off x="544850" y="1606200"/>
            <a:ext cx="7227300" cy="1830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None/>
            </a:pPr>
            <a:r>
              <a:rPr lang="en" sz="2000">
                <a:solidFill>
                  <a:srgbClr val="222222"/>
                </a:solidFill>
                <a:latin typeface="Quattrocento Sans"/>
                <a:ea typeface="Quattrocento Sans"/>
                <a:cs typeface="Quattrocento Sans"/>
                <a:sym typeface="Quattrocento Sans"/>
              </a:rPr>
              <a:t>Performance Test Result Classification</a:t>
            </a:r>
            <a:endParaRPr sz="2000">
              <a:solidFill>
                <a:srgbClr val="222222"/>
              </a:solidFill>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2" name="Shape 1612"/>
        <p:cNvGrpSpPr/>
        <p:nvPr/>
      </p:nvGrpSpPr>
      <p:grpSpPr>
        <a:xfrm>
          <a:off x="0" y="0"/>
          <a:ext cx="0" cy="0"/>
          <a:chOff x="0" y="0"/>
          <a:chExt cx="0" cy="0"/>
        </a:xfrm>
      </p:grpSpPr>
      <p:sp>
        <p:nvSpPr>
          <p:cNvPr id="1613" name="Shape 1613"/>
          <p:cNvSpPr txBox="1"/>
          <p:nvPr>
            <p:ph type="title"/>
          </p:nvPr>
        </p:nvSpPr>
        <p:spPr>
          <a:xfrm>
            <a:off x="371572" y="108647"/>
            <a:ext cx="8286600" cy="742500"/>
          </a:xfrm>
          <a:prstGeom prst="rect">
            <a:avLst/>
          </a:prstGeom>
        </p:spPr>
        <p:txBody>
          <a:bodyPr anchorCtr="0" anchor="b" bIns="68575" lIns="68575" spcFirstLastPara="1" rIns="68575" wrap="square" tIns="68575">
            <a:noAutofit/>
          </a:bodyPr>
          <a:lstStyle/>
          <a:p>
            <a:pPr indent="0" lvl="0" marL="0" rtl="0">
              <a:lnSpc>
                <a:spcPct val="100000"/>
              </a:lnSpc>
              <a:spcBef>
                <a:spcPts val="0"/>
              </a:spcBef>
              <a:spcAft>
                <a:spcPts val="0"/>
              </a:spcAft>
              <a:buNone/>
            </a:pPr>
            <a:r>
              <a:rPr lang="en" sz="2800">
                <a:solidFill>
                  <a:srgbClr val="00A1E0"/>
                </a:solidFill>
                <a:latin typeface="Quattrocento Sans"/>
                <a:ea typeface="Quattrocento Sans"/>
                <a:cs typeface="Quattrocento Sans"/>
                <a:sym typeface="Quattrocento Sans"/>
              </a:rPr>
              <a:t>Use Case:</a:t>
            </a:r>
            <a:r>
              <a:rPr lang="en" sz="2800">
                <a:solidFill>
                  <a:srgbClr val="00A1E0"/>
                </a:solidFill>
                <a:latin typeface="Quattrocento Sans"/>
                <a:ea typeface="Quattrocento Sans"/>
                <a:cs typeface="Quattrocento Sans"/>
                <a:sym typeface="Quattrocento Sans"/>
              </a:rPr>
              <a:t> </a:t>
            </a:r>
            <a:r>
              <a:rPr lang="en" sz="2000">
                <a:solidFill>
                  <a:srgbClr val="222222"/>
                </a:solidFill>
                <a:latin typeface="Quattrocento Sans"/>
                <a:ea typeface="Quattrocento Sans"/>
                <a:cs typeface="Quattrocento Sans"/>
                <a:sym typeface="Quattrocento Sans"/>
              </a:rPr>
              <a:t>Perf. Test Result Classification</a:t>
            </a:r>
            <a:endParaRPr sz="2800">
              <a:solidFill>
                <a:srgbClr val="00A1E0"/>
              </a:solidFill>
              <a:latin typeface="Quattrocento Sans"/>
              <a:ea typeface="Quattrocento Sans"/>
              <a:cs typeface="Quattrocento Sans"/>
              <a:sym typeface="Quattrocento Sans"/>
            </a:endParaRPr>
          </a:p>
          <a:p>
            <a:pPr indent="0" lvl="0" marL="0" rtl="0">
              <a:lnSpc>
                <a:spcPct val="100000"/>
              </a:lnSpc>
              <a:spcBef>
                <a:spcPts val="0"/>
              </a:spcBef>
              <a:spcAft>
                <a:spcPts val="0"/>
              </a:spcAft>
              <a:buNone/>
            </a:pPr>
            <a:r>
              <a:t/>
            </a:r>
            <a:endParaRPr sz="1400">
              <a:solidFill>
                <a:srgbClr val="FFFFFF"/>
              </a:solidFill>
            </a:endParaRPr>
          </a:p>
        </p:txBody>
      </p:sp>
      <p:sp>
        <p:nvSpPr>
          <p:cNvPr id="1614" name="Shape 1614"/>
          <p:cNvSpPr txBox="1"/>
          <p:nvPr/>
        </p:nvSpPr>
        <p:spPr>
          <a:xfrm>
            <a:off x="371575" y="820125"/>
            <a:ext cx="7227300" cy="1830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Hundreds of performance tests executed each day</a:t>
            </a:r>
            <a:endParaRPr>
              <a:solidFill>
                <a:srgbClr val="222222"/>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t/>
            </a:r>
            <a:endParaRPr sz="1200">
              <a:solidFill>
                <a:srgbClr val="222222"/>
              </a:solidFill>
            </a:endParaRPr>
          </a:p>
        </p:txBody>
      </p:sp>
      <p:pic>
        <p:nvPicPr>
          <p:cNvPr id="1615" name="Shape 1615"/>
          <p:cNvPicPr preferRelativeResize="0"/>
          <p:nvPr/>
        </p:nvPicPr>
        <p:blipFill>
          <a:blip r:embed="rId3">
            <a:alphaModFix/>
          </a:blip>
          <a:stretch>
            <a:fillRect/>
          </a:stretch>
        </p:blipFill>
        <p:spPr>
          <a:xfrm>
            <a:off x="1013950" y="1238625"/>
            <a:ext cx="7116103" cy="3389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9" name="Shape 1619"/>
        <p:cNvGrpSpPr/>
        <p:nvPr/>
      </p:nvGrpSpPr>
      <p:grpSpPr>
        <a:xfrm>
          <a:off x="0" y="0"/>
          <a:ext cx="0" cy="0"/>
          <a:chOff x="0" y="0"/>
          <a:chExt cx="0" cy="0"/>
        </a:xfrm>
      </p:grpSpPr>
      <p:sp>
        <p:nvSpPr>
          <p:cNvPr id="1620" name="Shape 1620"/>
          <p:cNvSpPr txBox="1"/>
          <p:nvPr/>
        </p:nvSpPr>
        <p:spPr>
          <a:xfrm>
            <a:off x="540125" y="867950"/>
            <a:ext cx="7227300" cy="2569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lang="en" sz="1800">
                <a:solidFill>
                  <a:srgbClr val="222222"/>
                </a:solidFill>
                <a:latin typeface="Quattrocento Sans"/>
                <a:ea typeface="Quattrocento Sans"/>
                <a:cs typeface="Quattrocento Sans"/>
                <a:sym typeface="Quattrocento Sans"/>
              </a:rPr>
              <a:t>Many potential causes for variances</a:t>
            </a:r>
            <a:endParaRPr b="1" sz="1800">
              <a:solidFill>
                <a:srgbClr val="222222"/>
              </a:solidFill>
              <a:latin typeface="Quattrocento Sans"/>
              <a:ea typeface="Quattrocento Sans"/>
              <a:cs typeface="Quattrocento Sans"/>
              <a:sym typeface="Quattrocento Sans"/>
            </a:endParaRPr>
          </a:p>
          <a:p>
            <a:pPr indent="-317500" lvl="0" marL="457200" rtl="0">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Performance bugs in code</a:t>
            </a:r>
            <a:endParaRPr>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Testing framework problems</a:t>
            </a:r>
            <a:endParaRPr>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Testing Hardware issues</a:t>
            </a:r>
            <a:endParaRPr>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Data problems</a:t>
            </a:r>
            <a:endParaRPr>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New features introduced and causing changes</a:t>
            </a:r>
            <a:endParaRPr>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...many more</a:t>
            </a:r>
            <a:endParaRPr>
              <a:solidFill>
                <a:srgbClr val="222222"/>
              </a:solidFill>
              <a:latin typeface="Quattrocento Sans"/>
              <a:ea typeface="Quattrocento Sans"/>
              <a:cs typeface="Quattrocento Sans"/>
              <a:sym typeface="Quattrocento Sans"/>
            </a:endParaRPr>
          </a:p>
        </p:txBody>
      </p:sp>
      <p:sp>
        <p:nvSpPr>
          <p:cNvPr id="1621" name="Shape 1621"/>
          <p:cNvSpPr txBox="1"/>
          <p:nvPr>
            <p:ph type="title"/>
          </p:nvPr>
        </p:nvSpPr>
        <p:spPr>
          <a:xfrm>
            <a:off x="371572" y="108647"/>
            <a:ext cx="8286600" cy="742500"/>
          </a:xfrm>
          <a:prstGeom prst="rect">
            <a:avLst/>
          </a:prstGeom>
        </p:spPr>
        <p:txBody>
          <a:bodyPr anchorCtr="0" anchor="b" bIns="68575" lIns="68575" spcFirstLastPara="1" rIns="68575" wrap="square" tIns="68575">
            <a:noAutofit/>
          </a:bodyPr>
          <a:lstStyle/>
          <a:p>
            <a:pPr indent="0" lvl="0" marL="0" rtl="0">
              <a:lnSpc>
                <a:spcPct val="100000"/>
              </a:lnSpc>
              <a:spcBef>
                <a:spcPts val="0"/>
              </a:spcBef>
              <a:spcAft>
                <a:spcPts val="0"/>
              </a:spcAft>
              <a:buNone/>
            </a:pPr>
            <a:r>
              <a:rPr lang="en" sz="2800">
                <a:solidFill>
                  <a:srgbClr val="00A1E0"/>
                </a:solidFill>
                <a:latin typeface="Quattrocento Sans"/>
                <a:ea typeface="Quattrocento Sans"/>
                <a:cs typeface="Quattrocento Sans"/>
                <a:sym typeface="Quattrocento Sans"/>
              </a:rPr>
              <a:t>Use Case: </a:t>
            </a:r>
            <a:r>
              <a:rPr lang="en" sz="2000">
                <a:solidFill>
                  <a:srgbClr val="222222"/>
                </a:solidFill>
                <a:latin typeface="Quattrocento Sans"/>
                <a:ea typeface="Quattrocento Sans"/>
                <a:cs typeface="Quattrocento Sans"/>
                <a:sym typeface="Quattrocento Sans"/>
              </a:rPr>
              <a:t>Perf. Test Result </a:t>
            </a:r>
            <a:r>
              <a:rPr lang="en" sz="2000">
                <a:solidFill>
                  <a:srgbClr val="222222"/>
                </a:solidFill>
                <a:latin typeface="Quattrocento Sans"/>
                <a:ea typeface="Quattrocento Sans"/>
                <a:cs typeface="Quattrocento Sans"/>
                <a:sym typeface="Quattrocento Sans"/>
              </a:rPr>
              <a:t>Classification</a:t>
            </a:r>
            <a:endParaRPr sz="2800">
              <a:solidFill>
                <a:srgbClr val="00A1E0"/>
              </a:solidFill>
              <a:latin typeface="Quattrocento Sans"/>
              <a:ea typeface="Quattrocento Sans"/>
              <a:cs typeface="Quattrocento Sans"/>
              <a:sym typeface="Quattrocento Sans"/>
            </a:endParaRPr>
          </a:p>
          <a:p>
            <a:pPr indent="0" lvl="0" marL="0" rtl="0">
              <a:lnSpc>
                <a:spcPct val="100000"/>
              </a:lnSpc>
              <a:spcBef>
                <a:spcPts val="0"/>
              </a:spcBef>
              <a:spcAft>
                <a:spcPts val="0"/>
              </a:spcAft>
              <a:buNone/>
            </a:pPr>
            <a:r>
              <a:t/>
            </a:r>
            <a:endParaRPr sz="14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5" name="Shape 1625"/>
        <p:cNvGrpSpPr/>
        <p:nvPr/>
      </p:nvGrpSpPr>
      <p:grpSpPr>
        <a:xfrm>
          <a:off x="0" y="0"/>
          <a:ext cx="0" cy="0"/>
          <a:chOff x="0" y="0"/>
          <a:chExt cx="0" cy="0"/>
        </a:xfrm>
      </p:grpSpPr>
      <p:sp>
        <p:nvSpPr>
          <p:cNvPr id="1626" name="Shape 1626"/>
          <p:cNvSpPr txBox="1"/>
          <p:nvPr/>
        </p:nvSpPr>
        <p:spPr>
          <a:xfrm>
            <a:off x="540125" y="867950"/>
            <a:ext cx="7227300" cy="2897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lang="en" sz="1800">
                <a:solidFill>
                  <a:srgbClr val="222222"/>
                </a:solidFill>
                <a:latin typeface="Quattrocento Sans"/>
                <a:ea typeface="Quattrocento Sans"/>
                <a:cs typeface="Quattrocento Sans"/>
                <a:sym typeface="Quattrocento Sans"/>
              </a:rPr>
              <a:t>Classification -&gt; Time-consuming work</a:t>
            </a:r>
            <a:endParaRPr b="1" sz="1800">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Manually validating test result take &gt; 2 minutes</a:t>
            </a:r>
            <a:endParaRPr>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~30% tests do not succeed</a:t>
            </a:r>
            <a:endParaRPr>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Minimum 10 - 15 minutes to identify the issue</a:t>
            </a:r>
            <a:endParaRPr>
              <a:solidFill>
                <a:srgbClr val="222222"/>
              </a:solidFill>
              <a:latin typeface="Quattrocento Sans"/>
              <a:ea typeface="Quattrocento Sans"/>
              <a:cs typeface="Quattrocento Sans"/>
              <a:sym typeface="Quattrocento Sans"/>
            </a:endParaRPr>
          </a:p>
          <a:p>
            <a:pPr indent="-317500" lvl="0" marL="4572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To manually validate all tests executed -&gt; 10 hours each day</a:t>
            </a:r>
            <a:endParaRPr>
              <a:solidFill>
                <a:srgbClr val="222222"/>
              </a:solidFill>
              <a:latin typeface="Quattrocento Sans"/>
              <a:ea typeface="Quattrocento Sans"/>
              <a:cs typeface="Quattrocento Sans"/>
              <a:sym typeface="Quattrocento Sans"/>
            </a:endParaRPr>
          </a:p>
          <a:p>
            <a:pPr indent="-317500" lvl="1" marL="9144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More features == more test executions</a:t>
            </a:r>
            <a:endParaRPr>
              <a:solidFill>
                <a:srgbClr val="222222"/>
              </a:solidFill>
              <a:latin typeface="Quattrocento Sans"/>
              <a:ea typeface="Quattrocento Sans"/>
              <a:cs typeface="Quattrocento Sans"/>
              <a:sym typeface="Quattrocento Sans"/>
            </a:endParaRPr>
          </a:p>
          <a:p>
            <a:pPr indent="-317500" lvl="1" marL="9144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Amount of work is constantly increasing!</a:t>
            </a:r>
            <a:endParaRPr>
              <a:solidFill>
                <a:srgbClr val="222222"/>
              </a:solidFill>
              <a:latin typeface="Quattrocento Sans"/>
              <a:ea typeface="Quattrocento Sans"/>
              <a:cs typeface="Quattrocento Sans"/>
              <a:sym typeface="Quattrocento Sans"/>
            </a:endParaRPr>
          </a:p>
          <a:p>
            <a:pPr indent="-317500" lvl="1" marL="914400" marR="0" rtl="0" algn="l">
              <a:lnSpc>
                <a:spcPct val="150000"/>
              </a:lnSpc>
              <a:spcBef>
                <a:spcPts val="0"/>
              </a:spcBef>
              <a:spcAft>
                <a:spcPts val="0"/>
              </a:spcAft>
              <a:buClr>
                <a:srgbClr val="222222"/>
              </a:buClr>
              <a:buSzPts val="1400"/>
              <a:buFont typeface="Quattrocento Sans"/>
              <a:buChar char="○"/>
            </a:pPr>
            <a:r>
              <a:rPr lang="en">
                <a:solidFill>
                  <a:srgbClr val="222222"/>
                </a:solidFill>
                <a:latin typeface="Quattrocento Sans"/>
                <a:ea typeface="Quattrocento Sans"/>
                <a:cs typeface="Quattrocento Sans"/>
                <a:sym typeface="Quattrocento Sans"/>
              </a:rPr>
              <a:t>Becoming exponentially difficult over time</a:t>
            </a:r>
            <a:endParaRPr>
              <a:solidFill>
                <a:srgbClr val="222222"/>
              </a:solidFill>
              <a:latin typeface="Quattrocento Sans"/>
              <a:ea typeface="Quattrocento Sans"/>
              <a:cs typeface="Quattrocento Sans"/>
              <a:sym typeface="Quattrocento Sans"/>
            </a:endParaRPr>
          </a:p>
        </p:txBody>
      </p:sp>
      <p:sp>
        <p:nvSpPr>
          <p:cNvPr id="1627" name="Shape 1627"/>
          <p:cNvSpPr txBox="1"/>
          <p:nvPr>
            <p:ph type="title"/>
          </p:nvPr>
        </p:nvSpPr>
        <p:spPr>
          <a:xfrm>
            <a:off x="371572" y="108647"/>
            <a:ext cx="8286600" cy="742500"/>
          </a:xfrm>
          <a:prstGeom prst="rect">
            <a:avLst/>
          </a:prstGeom>
        </p:spPr>
        <p:txBody>
          <a:bodyPr anchorCtr="0" anchor="b" bIns="68575" lIns="68575" spcFirstLastPara="1" rIns="68575" wrap="square" tIns="68575">
            <a:noAutofit/>
          </a:bodyPr>
          <a:lstStyle/>
          <a:p>
            <a:pPr indent="0" lvl="0" marL="0" rtl="0">
              <a:lnSpc>
                <a:spcPct val="100000"/>
              </a:lnSpc>
              <a:spcBef>
                <a:spcPts val="0"/>
              </a:spcBef>
              <a:spcAft>
                <a:spcPts val="0"/>
              </a:spcAft>
              <a:buNone/>
            </a:pPr>
            <a:r>
              <a:rPr lang="en" sz="2800">
                <a:solidFill>
                  <a:srgbClr val="00A1E0"/>
                </a:solidFill>
                <a:latin typeface="Quattrocento Sans"/>
                <a:ea typeface="Quattrocento Sans"/>
                <a:cs typeface="Quattrocento Sans"/>
                <a:sym typeface="Quattrocento Sans"/>
              </a:rPr>
              <a:t>Use Case: </a:t>
            </a:r>
            <a:r>
              <a:rPr lang="en" sz="2000">
                <a:solidFill>
                  <a:srgbClr val="222222"/>
                </a:solidFill>
                <a:latin typeface="Quattrocento Sans"/>
                <a:ea typeface="Quattrocento Sans"/>
                <a:cs typeface="Quattrocento Sans"/>
                <a:sym typeface="Quattrocento Sans"/>
              </a:rPr>
              <a:t>Perf. Test Result </a:t>
            </a:r>
            <a:r>
              <a:rPr lang="en" sz="2000">
                <a:solidFill>
                  <a:srgbClr val="222222"/>
                </a:solidFill>
                <a:latin typeface="Quattrocento Sans"/>
                <a:ea typeface="Quattrocento Sans"/>
                <a:cs typeface="Quattrocento Sans"/>
                <a:sym typeface="Quattrocento Sans"/>
              </a:rPr>
              <a:t>Classification</a:t>
            </a:r>
            <a:endParaRPr sz="2800">
              <a:solidFill>
                <a:srgbClr val="00A1E0"/>
              </a:solidFill>
              <a:latin typeface="Quattrocento Sans"/>
              <a:ea typeface="Quattrocento Sans"/>
              <a:cs typeface="Quattrocento Sans"/>
              <a:sym typeface="Quattrocento Sans"/>
            </a:endParaRPr>
          </a:p>
          <a:p>
            <a:pPr indent="0" lvl="0" marL="0" rtl="0">
              <a:lnSpc>
                <a:spcPct val="100000"/>
              </a:lnSpc>
              <a:spcBef>
                <a:spcPts val="0"/>
              </a:spcBef>
              <a:spcAft>
                <a:spcPts val="0"/>
              </a:spcAft>
              <a:buNone/>
            </a:pPr>
            <a:r>
              <a:t/>
            </a:r>
            <a:endParaRPr sz="14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alesforce Google Slides Template - November 2017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lesforce PPT Template - 2017 ">
  <a:themeElements>
    <a:clrScheme name="Salesforce PPT Pallet - 2017">
      <a:dk1>
        <a:srgbClr val="1C1C1C"/>
      </a:dk1>
      <a:lt1>
        <a:srgbClr val="FFFFFF"/>
      </a:lt1>
      <a:dk2>
        <a:srgbClr val="3E6E84"/>
      </a:dk2>
      <a:lt2>
        <a:srgbClr val="D0D9DE"/>
      </a:lt2>
      <a:accent1>
        <a:srgbClr val="00A1E0"/>
      </a:accent1>
      <a:accent2>
        <a:srgbClr val="7C868D"/>
      </a:accent2>
      <a:accent3>
        <a:srgbClr val="00B2A9"/>
      </a:accent3>
      <a:accent4>
        <a:srgbClr val="963CBD"/>
      </a:accent4>
      <a:accent5>
        <a:srgbClr val="ED8B00"/>
      </a:accent5>
      <a:accent6>
        <a:srgbClr val="FFC72C"/>
      </a:accent6>
      <a:hlink>
        <a:srgbClr val="3E6E84"/>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alesforce 2016 16x9">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